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 id="262"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58" y="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2"/>
            </a:solidFill>
          </c:spPr>
          <c:dPt>
            <c:idx val="0"/>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1-4655-42C7-90B3-BD2B1BEB2351}"/>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2-4655-42C7-90B3-BD2B1BEB2351}"/>
              </c:ext>
            </c:extLst>
          </c:dPt>
          <c:cat>
            <c:strRef>
              <c:f>Sheet1!$A$2:$A$3</c:f>
              <c:strCache>
                <c:ptCount val="2"/>
                <c:pt idx="0">
                  <c:v>1st Qtr</c:v>
                </c:pt>
                <c:pt idx="1">
                  <c:v>2nd Qtr</c:v>
                </c:pt>
              </c:strCache>
            </c:strRef>
          </c:cat>
          <c:val>
            <c:numRef>
              <c:f>Sheet1!$B$2:$B$3</c:f>
              <c:numCache>
                <c:formatCode>General</c:formatCode>
                <c:ptCount val="2"/>
                <c:pt idx="0">
                  <c:v>39</c:v>
                </c:pt>
                <c:pt idx="1">
                  <c:v>61</c:v>
                </c:pt>
              </c:numCache>
            </c:numRef>
          </c:val>
          <c:extLst>
            <c:ext xmlns:c16="http://schemas.microsoft.com/office/drawing/2014/chart" uri="{C3380CC4-5D6E-409C-BE32-E72D297353CC}">
              <c16:uniqueId val="{00000000-4655-42C7-90B3-BD2B1BEB2351}"/>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accent1">
                <a:lumMod val="75000"/>
              </a:schemeClr>
            </a:solidFill>
          </c:spPr>
          <c:dPt>
            <c:idx val="0"/>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1-B1DF-40EE-9637-A69CF1B3AFEE}"/>
              </c:ext>
            </c:extLst>
          </c:dPt>
          <c:dPt>
            <c:idx val="1"/>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03-B1DF-40EE-9637-A69CF1B3AFEE}"/>
              </c:ext>
            </c:extLst>
          </c:dPt>
          <c:cat>
            <c:strRef>
              <c:f>Sheet1!$A$2:$A$3</c:f>
              <c:strCache>
                <c:ptCount val="2"/>
                <c:pt idx="0">
                  <c:v>1st Qtr</c:v>
                </c:pt>
                <c:pt idx="1">
                  <c:v>2nd Qtr</c:v>
                </c:pt>
              </c:strCache>
            </c:strRef>
          </c:cat>
          <c:val>
            <c:numRef>
              <c:f>Sheet1!$B$2:$B$3</c:f>
              <c:numCache>
                <c:formatCode>General</c:formatCode>
                <c:ptCount val="2"/>
                <c:pt idx="0">
                  <c:v>29</c:v>
                </c:pt>
                <c:pt idx="1">
                  <c:v>71</c:v>
                </c:pt>
              </c:numCache>
            </c:numRef>
          </c:val>
          <c:extLst>
            <c:ext xmlns:c16="http://schemas.microsoft.com/office/drawing/2014/chart" uri="{C3380CC4-5D6E-409C-BE32-E72D297353CC}">
              <c16:uniqueId val="{00000004-B1DF-40EE-9637-A69CF1B3AFEE}"/>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2"/>
            </a:solidFill>
          </c:spPr>
          <c:dPt>
            <c:idx val="0"/>
            <c:bubble3D val="0"/>
            <c:spPr>
              <a:solidFill>
                <a:schemeClr val="accent4">
                  <a:lumMod val="75000"/>
                </a:schemeClr>
              </a:solidFill>
              <a:ln w="19050">
                <a:solidFill>
                  <a:schemeClr val="lt1"/>
                </a:solidFill>
              </a:ln>
              <a:effectLst/>
            </c:spPr>
            <c:extLst>
              <c:ext xmlns:c16="http://schemas.microsoft.com/office/drawing/2014/chart" uri="{C3380CC4-5D6E-409C-BE32-E72D297353CC}">
                <c16:uniqueId val="{00000001-10BD-4A2B-9D7D-ACDB4ED2B49F}"/>
              </c:ext>
            </c:extLst>
          </c:dPt>
          <c:dPt>
            <c:idx val="1"/>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03-10BD-4A2B-9D7D-ACDB4ED2B49F}"/>
              </c:ext>
            </c:extLst>
          </c:dPt>
          <c:cat>
            <c:strRef>
              <c:f>Sheet1!$A$2:$A$3</c:f>
              <c:strCache>
                <c:ptCount val="2"/>
                <c:pt idx="0">
                  <c:v>1st Qtr</c:v>
                </c:pt>
                <c:pt idx="1">
                  <c:v>2nd Qtr</c:v>
                </c:pt>
              </c:strCache>
            </c:strRef>
          </c:cat>
          <c:val>
            <c:numRef>
              <c:f>Sheet1!$B$2:$B$3</c:f>
              <c:numCache>
                <c:formatCode>General</c:formatCode>
                <c:ptCount val="2"/>
                <c:pt idx="0">
                  <c:v>60</c:v>
                </c:pt>
                <c:pt idx="1">
                  <c:v>40</c:v>
                </c:pt>
              </c:numCache>
            </c:numRef>
          </c:val>
          <c:extLst>
            <c:ext xmlns:c16="http://schemas.microsoft.com/office/drawing/2014/chart" uri="{C3380CC4-5D6E-409C-BE32-E72D297353CC}">
              <c16:uniqueId val="{00000004-10BD-4A2B-9D7D-ACDB4ED2B49F}"/>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b="1" dirty="0">
                <a:latin typeface="Times New Roman" panose="02020603050405020304" pitchFamily="18" charset="0"/>
                <a:cs typeface="Times New Roman" panose="02020603050405020304" pitchFamily="18" charset="0"/>
              </a:rPr>
              <a:t>Effectiveness Ratings</a:t>
            </a:r>
            <a:r>
              <a:rPr lang="en-IN" b="1" baseline="0" dirty="0">
                <a:latin typeface="Times New Roman" panose="02020603050405020304" pitchFamily="18" charset="0"/>
                <a:cs typeface="Times New Roman" panose="02020603050405020304" pitchFamily="18" charset="0"/>
              </a:rPr>
              <a:t> for B2C Social Media Platforms</a:t>
            </a:r>
            <a:endParaRPr lang="en-IN" b="1" dirty="0">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dPt>
            <c:idx val="0"/>
            <c:invertIfNegative val="0"/>
            <c:bubble3D val="0"/>
            <c:spPr>
              <a:solidFill>
                <a:schemeClr val="accent2">
                  <a:lumMod val="50000"/>
                </a:schemeClr>
              </a:solidFill>
              <a:ln>
                <a:solidFill>
                  <a:schemeClr val="accent2">
                    <a:lumMod val="50000"/>
                  </a:schemeClr>
                </a:solidFill>
              </a:ln>
              <a:effectLst/>
            </c:spPr>
            <c:extLst>
              <c:ext xmlns:c16="http://schemas.microsoft.com/office/drawing/2014/chart" uri="{C3380CC4-5D6E-409C-BE32-E72D297353CC}">
                <c16:uniqueId val="{00000007-ADB4-4662-82C9-D40BB60E653A}"/>
              </c:ext>
            </c:extLst>
          </c:dPt>
          <c:dPt>
            <c:idx val="1"/>
            <c:invertIfNegative val="0"/>
            <c:bubble3D val="0"/>
            <c:spPr>
              <a:solidFill>
                <a:schemeClr val="accent2">
                  <a:lumMod val="50000"/>
                </a:schemeClr>
              </a:solidFill>
              <a:ln>
                <a:noFill/>
              </a:ln>
              <a:effectLst/>
            </c:spPr>
            <c:extLst>
              <c:ext xmlns:c16="http://schemas.microsoft.com/office/drawing/2014/chart" uri="{C3380CC4-5D6E-409C-BE32-E72D297353CC}">
                <c16:uniqueId val="{00000006-ADB4-4662-82C9-D40BB60E653A}"/>
              </c:ext>
            </c:extLst>
          </c:dPt>
          <c:dPt>
            <c:idx val="2"/>
            <c:invertIfNegative val="0"/>
            <c:bubble3D val="0"/>
            <c:spPr>
              <a:solidFill>
                <a:schemeClr val="accent2">
                  <a:lumMod val="75000"/>
                </a:schemeClr>
              </a:solidFill>
              <a:ln>
                <a:solidFill>
                  <a:schemeClr val="accent2">
                    <a:lumMod val="75000"/>
                  </a:schemeClr>
                </a:solidFill>
              </a:ln>
              <a:effectLst/>
            </c:spPr>
            <c:extLst>
              <c:ext xmlns:c16="http://schemas.microsoft.com/office/drawing/2014/chart" uri="{C3380CC4-5D6E-409C-BE32-E72D297353CC}">
                <c16:uniqueId val="{00000005-ADB4-4662-82C9-D40BB60E653A}"/>
              </c:ext>
            </c:extLst>
          </c:dPt>
          <c:dPt>
            <c:idx val="3"/>
            <c:invertIfNegative val="0"/>
            <c:bubble3D val="0"/>
            <c:spPr>
              <a:solidFill>
                <a:schemeClr val="accent2">
                  <a:lumMod val="60000"/>
                  <a:lumOff val="40000"/>
                </a:schemeClr>
              </a:solidFill>
              <a:ln>
                <a:noFill/>
              </a:ln>
              <a:effectLst/>
            </c:spPr>
            <c:extLst>
              <c:ext xmlns:c16="http://schemas.microsoft.com/office/drawing/2014/chart" uri="{C3380CC4-5D6E-409C-BE32-E72D297353CC}">
                <c16:uniqueId val="{00000004-ADB4-4662-82C9-D40BB60E653A}"/>
              </c:ext>
            </c:extLst>
          </c:dPt>
          <c:dPt>
            <c:idx val="4"/>
            <c:invertIfNegative val="0"/>
            <c:bubble3D val="0"/>
            <c:spPr>
              <a:solidFill>
                <a:schemeClr val="accent2">
                  <a:lumMod val="60000"/>
                  <a:lumOff val="40000"/>
                </a:schemeClr>
              </a:solidFill>
              <a:ln>
                <a:noFill/>
              </a:ln>
              <a:effectLst/>
            </c:spPr>
            <c:extLst>
              <c:ext xmlns:c16="http://schemas.microsoft.com/office/drawing/2014/chart" uri="{C3380CC4-5D6E-409C-BE32-E72D297353CC}">
                <c16:uniqueId val="{00000003-ADB4-4662-82C9-D40BB60E653A}"/>
              </c:ext>
            </c:extLst>
          </c:dPt>
          <c:dPt>
            <c:idx val="5"/>
            <c:invertIfNegative val="0"/>
            <c:bubble3D val="0"/>
            <c:spPr>
              <a:solidFill>
                <a:schemeClr val="accent2">
                  <a:lumMod val="40000"/>
                  <a:lumOff val="60000"/>
                </a:schemeClr>
              </a:solidFill>
              <a:ln>
                <a:noFill/>
              </a:ln>
              <a:effectLst/>
            </c:spPr>
            <c:extLst>
              <c:ext xmlns:c16="http://schemas.microsoft.com/office/drawing/2014/chart" uri="{C3380CC4-5D6E-409C-BE32-E72D297353CC}">
                <c16:uniqueId val="{00000002-ADB4-4662-82C9-D40BB60E653A}"/>
              </c:ext>
            </c:extLst>
          </c:dPt>
          <c:dPt>
            <c:idx val="6"/>
            <c:invertIfNegative val="0"/>
            <c:bubble3D val="0"/>
            <c:spPr>
              <a:solidFill>
                <a:schemeClr val="accent2">
                  <a:lumMod val="20000"/>
                  <a:lumOff val="80000"/>
                </a:schemeClr>
              </a:solidFill>
              <a:ln>
                <a:noFill/>
              </a:ln>
              <a:effectLst/>
            </c:spPr>
            <c:extLst>
              <c:ext xmlns:c16="http://schemas.microsoft.com/office/drawing/2014/chart" uri="{C3380CC4-5D6E-409C-BE32-E72D297353CC}">
                <c16:uniqueId val="{00000001-ADB4-4662-82C9-D40BB60E653A}"/>
              </c:ext>
            </c:extLst>
          </c:dPt>
          <c:cat>
            <c:strRef>
              <c:f>Sheet1!$A$2:$A$8</c:f>
              <c:strCache>
                <c:ptCount val="7"/>
                <c:pt idx="0">
                  <c:v>Facebook</c:v>
                </c:pt>
                <c:pt idx="1">
                  <c:v>Youtube</c:v>
                </c:pt>
                <c:pt idx="2">
                  <c:v>Twitter</c:v>
                </c:pt>
                <c:pt idx="3">
                  <c:v>Instagram</c:v>
                </c:pt>
                <c:pt idx="4">
                  <c:v>LinkedIn</c:v>
                </c:pt>
                <c:pt idx="5">
                  <c:v>Pineterest</c:v>
                </c:pt>
                <c:pt idx="6">
                  <c:v>Google+</c:v>
                </c:pt>
              </c:strCache>
            </c:strRef>
          </c:cat>
          <c:val>
            <c:numRef>
              <c:f>Sheet1!$B$2:$B$8</c:f>
              <c:numCache>
                <c:formatCode>General</c:formatCode>
                <c:ptCount val="7"/>
                <c:pt idx="0">
                  <c:v>66</c:v>
                </c:pt>
                <c:pt idx="1">
                  <c:v>53</c:v>
                </c:pt>
                <c:pt idx="2">
                  <c:v>50</c:v>
                </c:pt>
                <c:pt idx="3">
                  <c:v>42</c:v>
                </c:pt>
                <c:pt idx="4">
                  <c:v>39</c:v>
                </c:pt>
                <c:pt idx="5">
                  <c:v>39</c:v>
                </c:pt>
                <c:pt idx="6">
                  <c:v>22</c:v>
                </c:pt>
              </c:numCache>
            </c:numRef>
          </c:val>
          <c:extLst>
            <c:ext xmlns:c16="http://schemas.microsoft.com/office/drawing/2014/chart" uri="{C3380CC4-5D6E-409C-BE32-E72D297353CC}">
              <c16:uniqueId val="{00000000-ADB4-4662-82C9-D40BB60E653A}"/>
            </c:ext>
          </c:extLst>
        </c:ser>
        <c:dLbls>
          <c:showLegendKey val="0"/>
          <c:showVal val="0"/>
          <c:showCatName val="0"/>
          <c:showSerName val="0"/>
          <c:showPercent val="0"/>
          <c:showBubbleSize val="0"/>
        </c:dLbls>
        <c:gapWidth val="182"/>
        <c:axId val="1321228368"/>
        <c:axId val="1321220464"/>
      </c:barChart>
      <c:catAx>
        <c:axId val="13212283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1321220464"/>
        <c:crosses val="autoZero"/>
        <c:auto val="1"/>
        <c:lblAlgn val="ctr"/>
        <c:lblOffset val="100"/>
        <c:noMultiLvlLbl val="0"/>
      </c:catAx>
      <c:valAx>
        <c:axId val="132122046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212283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lumMod val="50000"/>
          </a:schemeClr>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D92F07D3-C3A2-F8E3-F38D-B1F5B12C57DF}"/>
              </a:ext>
            </a:extLst>
          </p:cNvPr>
          <p:cNvPicPr>
            <a:picLocks noChangeAspect="1"/>
          </p:cNvPicPr>
          <p:nvPr userDrawn="1"/>
        </p:nvPicPr>
        <p:blipFill>
          <a:blip r:embed="rId2">
            <a:alphaModFix amt="79000"/>
            <a:extLst>
              <a:ext uri="{28A0092B-C50C-407E-A947-70E740481C1C}">
                <a14:useLocalDpi xmlns:a14="http://schemas.microsoft.com/office/drawing/2010/main" val="0"/>
              </a:ext>
            </a:extLst>
          </a:blip>
          <a:stretch>
            <a:fillRect/>
          </a:stretch>
        </p:blipFill>
        <p:spPr>
          <a:xfrm>
            <a:off x="-1" y="0"/>
            <a:ext cx="12387489" cy="6858000"/>
          </a:xfrm>
          <a:prstGeom prst="rect">
            <a:avLst/>
          </a:prstGeom>
          <a:solidFill>
            <a:schemeClr val="bg2">
              <a:lumMod val="50000"/>
              <a:alpha val="79000"/>
            </a:schemeClr>
          </a:solidFill>
        </p:spPr>
      </p:pic>
      <p:sp>
        <p:nvSpPr>
          <p:cNvPr id="7" name="Rectangle 6">
            <a:extLst>
              <a:ext uri="{FF2B5EF4-FFF2-40B4-BE49-F238E27FC236}">
                <a16:creationId xmlns:a16="http://schemas.microsoft.com/office/drawing/2014/main" id="{32EAD110-1217-F7E3-B786-0F7652596D2D}"/>
              </a:ext>
            </a:extLst>
          </p:cNvPr>
          <p:cNvSpPr/>
          <p:nvPr userDrawn="1"/>
        </p:nvSpPr>
        <p:spPr>
          <a:xfrm>
            <a:off x="666750" y="1961853"/>
            <a:ext cx="5182200" cy="3781721"/>
          </a:xfrm>
          <a:prstGeom prst="rect">
            <a:avLst/>
          </a:prstGeom>
          <a:solidFill>
            <a:schemeClr val="bg2">
              <a:lumMod val="25000"/>
              <a:alpha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1AA733F6-CF31-3541-F622-16196423F02A}"/>
              </a:ext>
            </a:extLst>
          </p:cNvPr>
          <p:cNvSpPr>
            <a:spLocks noGrp="1"/>
          </p:cNvSpPr>
          <p:nvPr>
            <p:ph type="ctrTitle"/>
          </p:nvPr>
        </p:nvSpPr>
        <p:spPr>
          <a:xfrm>
            <a:off x="971550" y="2190750"/>
            <a:ext cx="4667250" cy="1416050"/>
          </a:xfrm>
          <a:noFill/>
          <a:ln>
            <a:noFill/>
          </a:ln>
        </p:spPr>
        <p:style>
          <a:lnRef idx="0">
            <a:scrgbClr r="0" g="0" b="0"/>
          </a:lnRef>
          <a:fillRef idx="0">
            <a:scrgbClr r="0" g="0" b="0"/>
          </a:fillRef>
          <a:effectRef idx="0">
            <a:scrgbClr r="0" g="0" b="0"/>
          </a:effectRef>
          <a:fontRef idx="minor">
            <a:schemeClr val="dk1"/>
          </a:fontRef>
        </p:style>
        <p:txBody>
          <a:bodyPr anchor="b"/>
          <a:lstStyle>
            <a:lvl1pPr algn="ctr">
              <a:defRPr sz="6000">
                <a:latin typeface="Times New Roman" panose="02020603050405020304" pitchFamily="18" charset="0"/>
                <a:cs typeface="Times New Roman" panose="02020603050405020304" pitchFamily="18" charset="0"/>
              </a:defRPr>
            </a:lvl1pPr>
          </a:lstStyle>
          <a:p>
            <a:r>
              <a:rPr lang="en-US" dirty="0"/>
              <a:t>Click to edit</a:t>
            </a:r>
            <a:endParaRPr lang="en-IN" dirty="0"/>
          </a:p>
        </p:txBody>
      </p:sp>
      <p:sp>
        <p:nvSpPr>
          <p:cNvPr id="3" name="Subtitle 2">
            <a:extLst>
              <a:ext uri="{FF2B5EF4-FFF2-40B4-BE49-F238E27FC236}">
                <a16:creationId xmlns:a16="http://schemas.microsoft.com/office/drawing/2014/main" id="{16AE9371-EE84-0FC2-A284-521DB01D16BF}"/>
              </a:ext>
            </a:extLst>
          </p:cNvPr>
          <p:cNvSpPr>
            <a:spLocks noGrp="1"/>
          </p:cNvSpPr>
          <p:nvPr>
            <p:ph type="subTitle" idx="1"/>
          </p:nvPr>
        </p:nvSpPr>
        <p:spPr>
          <a:xfrm>
            <a:off x="971550" y="3743325"/>
            <a:ext cx="4667250" cy="1714499"/>
          </a:xfrm>
          <a:prstGeom prst="rect">
            <a:avLst/>
          </a:prstGeom>
          <a:noFill/>
          <a:ln>
            <a:noFill/>
          </a:ln>
        </p:spPr>
        <p:style>
          <a:lnRef idx="0">
            <a:scrgbClr r="0" g="0" b="0"/>
          </a:lnRef>
          <a:fillRef idx="0">
            <a:scrgbClr r="0" g="0" b="0"/>
          </a:fillRef>
          <a:effectRef idx="0">
            <a:scrgbClr r="0" g="0" b="0"/>
          </a:effectRef>
          <a:fontRef idx="minor">
            <a:schemeClr val="dk1"/>
          </a:fontRef>
        </p:style>
        <p:txBody>
          <a:bodyPr/>
          <a:lstStyle>
            <a:lvl1pPr marL="0" indent="0" algn="ctr">
              <a:buNone/>
              <a:defRPr sz="2400">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sp>
        <p:nvSpPr>
          <p:cNvPr id="4" name="Date Placeholder 3">
            <a:extLst>
              <a:ext uri="{FF2B5EF4-FFF2-40B4-BE49-F238E27FC236}">
                <a16:creationId xmlns:a16="http://schemas.microsoft.com/office/drawing/2014/main" id="{B0EBE647-51A0-616D-7969-52D98A9F518A}"/>
              </a:ext>
            </a:extLst>
          </p:cNvPr>
          <p:cNvSpPr>
            <a:spLocks noGrp="1"/>
          </p:cNvSpPr>
          <p:nvPr>
            <p:ph type="dt" sz="half" idx="10"/>
          </p:nvPr>
        </p:nvSpPr>
        <p:spPr/>
        <p:txBody>
          <a:bodyPr/>
          <a:lstStyle/>
          <a:p>
            <a:fld id="{C036D25E-6B1B-4262-BA40-A7A8CC437467}" type="datetimeFigureOut">
              <a:rPr lang="en-IN" smtClean="0"/>
              <a:t>27-02-2023</a:t>
            </a:fld>
            <a:endParaRPr lang="en-IN"/>
          </a:p>
        </p:txBody>
      </p:sp>
      <p:sp>
        <p:nvSpPr>
          <p:cNvPr id="5" name="Footer Placeholder 4">
            <a:extLst>
              <a:ext uri="{FF2B5EF4-FFF2-40B4-BE49-F238E27FC236}">
                <a16:creationId xmlns:a16="http://schemas.microsoft.com/office/drawing/2014/main" id="{1AD0295B-0B92-5D28-4100-F5E84C4A08A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0FABFF7-5280-1EA8-12F1-76C81809FB26}"/>
              </a:ext>
            </a:extLst>
          </p:cNvPr>
          <p:cNvSpPr>
            <a:spLocks noGrp="1"/>
          </p:cNvSpPr>
          <p:nvPr>
            <p:ph type="sldNum" sz="quarter" idx="12"/>
          </p:nvPr>
        </p:nvSpPr>
        <p:spPr/>
        <p:txBody>
          <a:bodyPr/>
          <a:lstStyle/>
          <a:p>
            <a:fld id="{5A0FAFC1-E6C9-434C-B0FD-C2FFB856314C}" type="slidenum">
              <a:rPr lang="en-IN" smtClean="0"/>
              <a:t>‹#›</a:t>
            </a:fld>
            <a:endParaRPr lang="en-IN"/>
          </a:p>
        </p:txBody>
      </p:sp>
    </p:spTree>
    <p:extLst>
      <p:ext uri="{BB962C8B-B14F-4D97-AF65-F5344CB8AC3E}">
        <p14:creationId xmlns:p14="http://schemas.microsoft.com/office/powerpoint/2010/main" val="3870820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B8B33-1DDC-FD98-EF02-7C2AF4094CA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DFE3B0E-6EF8-8745-DCD5-2C76926C6343}"/>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5F855A-A547-2F2B-E0DC-8442E1676B64}"/>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F03F0FF-4531-E7AD-65CF-8BAD1B5F4C5C}"/>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537FFE-CE11-B057-B587-C345D7ED1830}"/>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27557C2-8DA1-78EF-5811-3D0FDFF6BF04}"/>
              </a:ext>
            </a:extLst>
          </p:cNvPr>
          <p:cNvSpPr>
            <a:spLocks noGrp="1"/>
          </p:cNvSpPr>
          <p:nvPr>
            <p:ph type="dt" sz="half" idx="10"/>
          </p:nvPr>
        </p:nvSpPr>
        <p:spPr/>
        <p:txBody>
          <a:bodyPr/>
          <a:lstStyle/>
          <a:p>
            <a:fld id="{C036D25E-6B1B-4262-BA40-A7A8CC437467}" type="datetimeFigureOut">
              <a:rPr lang="en-IN" smtClean="0"/>
              <a:t>27-02-2023</a:t>
            </a:fld>
            <a:endParaRPr lang="en-IN"/>
          </a:p>
        </p:txBody>
      </p:sp>
      <p:sp>
        <p:nvSpPr>
          <p:cNvPr id="8" name="Footer Placeholder 7">
            <a:extLst>
              <a:ext uri="{FF2B5EF4-FFF2-40B4-BE49-F238E27FC236}">
                <a16:creationId xmlns:a16="http://schemas.microsoft.com/office/drawing/2014/main" id="{CAE7F2CC-CCD2-5A89-1A26-9526169F417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A5E66D6-C368-68B4-3652-B193B954D688}"/>
              </a:ext>
            </a:extLst>
          </p:cNvPr>
          <p:cNvSpPr>
            <a:spLocks noGrp="1"/>
          </p:cNvSpPr>
          <p:nvPr>
            <p:ph type="sldNum" sz="quarter" idx="12"/>
          </p:nvPr>
        </p:nvSpPr>
        <p:spPr/>
        <p:txBody>
          <a:bodyPr/>
          <a:lstStyle/>
          <a:p>
            <a:fld id="{5A0FAFC1-E6C9-434C-B0FD-C2FFB856314C}" type="slidenum">
              <a:rPr lang="en-IN" smtClean="0"/>
              <a:t>‹#›</a:t>
            </a:fld>
            <a:endParaRPr lang="en-IN"/>
          </a:p>
        </p:txBody>
      </p:sp>
    </p:spTree>
    <p:extLst>
      <p:ext uri="{BB962C8B-B14F-4D97-AF65-F5344CB8AC3E}">
        <p14:creationId xmlns:p14="http://schemas.microsoft.com/office/powerpoint/2010/main" val="36353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9AFCD-553C-8CF7-9850-018F2105363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5C07028-8A68-6BDF-AFF2-5AD525AE0EAF}"/>
              </a:ext>
            </a:extLst>
          </p:cNvPr>
          <p:cNvSpPr>
            <a:spLocks noGrp="1"/>
          </p:cNvSpPr>
          <p:nvPr>
            <p:ph type="dt" sz="half" idx="10"/>
          </p:nvPr>
        </p:nvSpPr>
        <p:spPr/>
        <p:txBody>
          <a:bodyPr/>
          <a:lstStyle/>
          <a:p>
            <a:fld id="{C036D25E-6B1B-4262-BA40-A7A8CC437467}" type="datetimeFigureOut">
              <a:rPr lang="en-IN" smtClean="0"/>
              <a:t>27-02-2023</a:t>
            </a:fld>
            <a:endParaRPr lang="en-IN"/>
          </a:p>
        </p:txBody>
      </p:sp>
      <p:sp>
        <p:nvSpPr>
          <p:cNvPr id="4" name="Footer Placeholder 3">
            <a:extLst>
              <a:ext uri="{FF2B5EF4-FFF2-40B4-BE49-F238E27FC236}">
                <a16:creationId xmlns:a16="http://schemas.microsoft.com/office/drawing/2014/main" id="{2E90B705-2A2F-F0F9-54DD-605D272F213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C38AA63-6AB4-FCFD-5826-248D28FED1B2}"/>
              </a:ext>
            </a:extLst>
          </p:cNvPr>
          <p:cNvSpPr>
            <a:spLocks noGrp="1"/>
          </p:cNvSpPr>
          <p:nvPr>
            <p:ph type="sldNum" sz="quarter" idx="12"/>
          </p:nvPr>
        </p:nvSpPr>
        <p:spPr/>
        <p:txBody>
          <a:bodyPr/>
          <a:lstStyle/>
          <a:p>
            <a:fld id="{5A0FAFC1-E6C9-434C-B0FD-C2FFB856314C}" type="slidenum">
              <a:rPr lang="en-IN" smtClean="0"/>
              <a:t>‹#›</a:t>
            </a:fld>
            <a:endParaRPr lang="en-IN"/>
          </a:p>
        </p:txBody>
      </p:sp>
    </p:spTree>
    <p:extLst>
      <p:ext uri="{BB962C8B-B14F-4D97-AF65-F5344CB8AC3E}">
        <p14:creationId xmlns:p14="http://schemas.microsoft.com/office/powerpoint/2010/main" val="41512539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B75CA2-6C5B-9346-1592-D3E841CACCC5}"/>
              </a:ext>
            </a:extLst>
          </p:cNvPr>
          <p:cNvSpPr>
            <a:spLocks noGrp="1"/>
          </p:cNvSpPr>
          <p:nvPr>
            <p:ph type="dt" sz="half" idx="10"/>
          </p:nvPr>
        </p:nvSpPr>
        <p:spPr/>
        <p:txBody>
          <a:bodyPr/>
          <a:lstStyle/>
          <a:p>
            <a:fld id="{C036D25E-6B1B-4262-BA40-A7A8CC437467}" type="datetimeFigureOut">
              <a:rPr lang="en-IN" smtClean="0"/>
              <a:t>27-02-2023</a:t>
            </a:fld>
            <a:endParaRPr lang="en-IN"/>
          </a:p>
        </p:txBody>
      </p:sp>
      <p:sp>
        <p:nvSpPr>
          <p:cNvPr id="3" name="Footer Placeholder 2">
            <a:extLst>
              <a:ext uri="{FF2B5EF4-FFF2-40B4-BE49-F238E27FC236}">
                <a16:creationId xmlns:a16="http://schemas.microsoft.com/office/drawing/2014/main" id="{B7B97F3D-35A0-6D66-567D-20C21865527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A90AC6C-8276-6F09-9F37-8B69B208698B}"/>
              </a:ext>
            </a:extLst>
          </p:cNvPr>
          <p:cNvSpPr>
            <a:spLocks noGrp="1"/>
          </p:cNvSpPr>
          <p:nvPr>
            <p:ph type="sldNum" sz="quarter" idx="12"/>
          </p:nvPr>
        </p:nvSpPr>
        <p:spPr/>
        <p:txBody>
          <a:bodyPr/>
          <a:lstStyle/>
          <a:p>
            <a:fld id="{5A0FAFC1-E6C9-434C-B0FD-C2FFB856314C}" type="slidenum">
              <a:rPr lang="en-IN" smtClean="0"/>
              <a:t>‹#›</a:t>
            </a:fld>
            <a:endParaRPr lang="en-IN"/>
          </a:p>
        </p:txBody>
      </p:sp>
    </p:spTree>
    <p:extLst>
      <p:ext uri="{BB962C8B-B14F-4D97-AF65-F5344CB8AC3E}">
        <p14:creationId xmlns:p14="http://schemas.microsoft.com/office/powerpoint/2010/main" val="9954051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A936F-4EAB-35DB-1DFA-77DDD2E935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3F566E0-0066-3B4F-1243-010FAB2D2DCC}"/>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CA03EA5-851E-CDCA-061D-F3D974CFC1C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D83278-E0DD-0C71-B811-5BC5E2DBE2B9}"/>
              </a:ext>
            </a:extLst>
          </p:cNvPr>
          <p:cNvSpPr>
            <a:spLocks noGrp="1"/>
          </p:cNvSpPr>
          <p:nvPr>
            <p:ph type="dt" sz="half" idx="10"/>
          </p:nvPr>
        </p:nvSpPr>
        <p:spPr/>
        <p:txBody>
          <a:bodyPr/>
          <a:lstStyle/>
          <a:p>
            <a:fld id="{C036D25E-6B1B-4262-BA40-A7A8CC437467}" type="datetimeFigureOut">
              <a:rPr lang="en-IN" smtClean="0"/>
              <a:t>27-02-2023</a:t>
            </a:fld>
            <a:endParaRPr lang="en-IN"/>
          </a:p>
        </p:txBody>
      </p:sp>
      <p:sp>
        <p:nvSpPr>
          <p:cNvPr id="6" name="Footer Placeholder 5">
            <a:extLst>
              <a:ext uri="{FF2B5EF4-FFF2-40B4-BE49-F238E27FC236}">
                <a16:creationId xmlns:a16="http://schemas.microsoft.com/office/drawing/2014/main" id="{4A0F24CA-EB7D-AD9F-FF9D-36BBBC9CC0F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BB3F1C8-B427-A625-B15B-05EC9A039D3A}"/>
              </a:ext>
            </a:extLst>
          </p:cNvPr>
          <p:cNvSpPr>
            <a:spLocks noGrp="1"/>
          </p:cNvSpPr>
          <p:nvPr>
            <p:ph type="sldNum" sz="quarter" idx="12"/>
          </p:nvPr>
        </p:nvSpPr>
        <p:spPr/>
        <p:txBody>
          <a:bodyPr/>
          <a:lstStyle/>
          <a:p>
            <a:fld id="{5A0FAFC1-E6C9-434C-B0FD-C2FFB856314C}" type="slidenum">
              <a:rPr lang="en-IN" smtClean="0"/>
              <a:t>‹#›</a:t>
            </a:fld>
            <a:endParaRPr lang="en-IN"/>
          </a:p>
        </p:txBody>
      </p:sp>
    </p:spTree>
    <p:extLst>
      <p:ext uri="{BB962C8B-B14F-4D97-AF65-F5344CB8AC3E}">
        <p14:creationId xmlns:p14="http://schemas.microsoft.com/office/powerpoint/2010/main" val="14048266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36E4-1450-3DF3-5A0A-2130CF7AB0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9F608B5-8FE8-F7C9-B134-569DE0E439D0}"/>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BD4BE53-41E5-2151-A2BD-FC07283213E9}"/>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C918F9-48C9-E26E-CB48-4B0B5001BE8E}"/>
              </a:ext>
            </a:extLst>
          </p:cNvPr>
          <p:cNvSpPr>
            <a:spLocks noGrp="1"/>
          </p:cNvSpPr>
          <p:nvPr>
            <p:ph type="dt" sz="half" idx="10"/>
          </p:nvPr>
        </p:nvSpPr>
        <p:spPr/>
        <p:txBody>
          <a:bodyPr/>
          <a:lstStyle/>
          <a:p>
            <a:fld id="{C036D25E-6B1B-4262-BA40-A7A8CC437467}" type="datetimeFigureOut">
              <a:rPr lang="en-IN" smtClean="0"/>
              <a:t>27-02-2023</a:t>
            </a:fld>
            <a:endParaRPr lang="en-IN"/>
          </a:p>
        </p:txBody>
      </p:sp>
      <p:sp>
        <p:nvSpPr>
          <p:cNvPr id="6" name="Footer Placeholder 5">
            <a:extLst>
              <a:ext uri="{FF2B5EF4-FFF2-40B4-BE49-F238E27FC236}">
                <a16:creationId xmlns:a16="http://schemas.microsoft.com/office/drawing/2014/main" id="{0B64080F-817A-59FA-5067-76DB710EF2E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46FD7C5-93EC-132F-5076-8AD7157CB92B}"/>
              </a:ext>
            </a:extLst>
          </p:cNvPr>
          <p:cNvSpPr>
            <a:spLocks noGrp="1"/>
          </p:cNvSpPr>
          <p:nvPr>
            <p:ph type="sldNum" sz="quarter" idx="12"/>
          </p:nvPr>
        </p:nvSpPr>
        <p:spPr/>
        <p:txBody>
          <a:bodyPr/>
          <a:lstStyle/>
          <a:p>
            <a:fld id="{5A0FAFC1-E6C9-434C-B0FD-C2FFB856314C}" type="slidenum">
              <a:rPr lang="en-IN" smtClean="0"/>
              <a:t>‹#›</a:t>
            </a:fld>
            <a:endParaRPr lang="en-IN"/>
          </a:p>
        </p:txBody>
      </p:sp>
    </p:spTree>
    <p:extLst>
      <p:ext uri="{BB962C8B-B14F-4D97-AF65-F5344CB8AC3E}">
        <p14:creationId xmlns:p14="http://schemas.microsoft.com/office/powerpoint/2010/main" val="23096308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78FF7-EC28-23A5-3798-E13BBCE8565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2287E10-80F2-80D3-568E-1BCB41853A17}"/>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4BFED75-C024-2DAC-FA3F-4BFF4B175030}"/>
              </a:ext>
            </a:extLst>
          </p:cNvPr>
          <p:cNvSpPr>
            <a:spLocks noGrp="1"/>
          </p:cNvSpPr>
          <p:nvPr>
            <p:ph type="dt" sz="half" idx="10"/>
          </p:nvPr>
        </p:nvSpPr>
        <p:spPr/>
        <p:txBody>
          <a:bodyPr/>
          <a:lstStyle/>
          <a:p>
            <a:fld id="{C036D25E-6B1B-4262-BA40-A7A8CC437467}" type="datetimeFigureOut">
              <a:rPr lang="en-IN" smtClean="0"/>
              <a:t>27-02-2023</a:t>
            </a:fld>
            <a:endParaRPr lang="en-IN"/>
          </a:p>
        </p:txBody>
      </p:sp>
      <p:sp>
        <p:nvSpPr>
          <p:cNvPr id="5" name="Footer Placeholder 4">
            <a:extLst>
              <a:ext uri="{FF2B5EF4-FFF2-40B4-BE49-F238E27FC236}">
                <a16:creationId xmlns:a16="http://schemas.microsoft.com/office/drawing/2014/main" id="{1C192C5C-0014-3991-70C7-B66D791C47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5B1D59D-A71D-15D5-4277-B7FA42110C77}"/>
              </a:ext>
            </a:extLst>
          </p:cNvPr>
          <p:cNvSpPr>
            <a:spLocks noGrp="1"/>
          </p:cNvSpPr>
          <p:nvPr>
            <p:ph type="sldNum" sz="quarter" idx="12"/>
          </p:nvPr>
        </p:nvSpPr>
        <p:spPr/>
        <p:txBody>
          <a:bodyPr/>
          <a:lstStyle/>
          <a:p>
            <a:fld id="{5A0FAFC1-E6C9-434C-B0FD-C2FFB856314C}" type="slidenum">
              <a:rPr lang="en-IN" smtClean="0"/>
              <a:t>‹#›</a:t>
            </a:fld>
            <a:endParaRPr lang="en-IN"/>
          </a:p>
        </p:txBody>
      </p:sp>
    </p:spTree>
    <p:extLst>
      <p:ext uri="{BB962C8B-B14F-4D97-AF65-F5344CB8AC3E}">
        <p14:creationId xmlns:p14="http://schemas.microsoft.com/office/powerpoint/2010/main" val="3499612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57FB03-1557-C65A-71BF-994251595E0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197A920-5FA5-A0DB-2A39-942C02EB2A64}"/>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EACA80D-17AD-1770-61B1-83E077881A9B}"/>
              </a:ext>
            </a:extLst>
          </p:cNvPr>
          <p:cNvSpPr>
            <a:spLocks noGrp="1"/>
          </p:cNvSpPr>
          <p:nvPr>
            <p:ph type="dt" sz="half" idx="10"/>
          </p:nvPr>
        </p:nvSpPr>
        <p:spPr/>
        <p:txBody>
          <a:bodyPr/>
          <a:lstStyle/>
          <a:p>
            <a:fld id="{C036D25E-6B1B-4262-BA40-A7A8CC437467}" type="datetimeFigureOut">
              <a:rPr lang="en-IN" smtClean="0"/>
              <a:t>27-02-2023</a:t>
            </a:fld>
            <a:endParaRPr lang="en-IN"/>
          </a:p>
        </p:txBody>
      </p:sp>
      <p:sp>
        <p:nvSpPr>
          <p:cNvPr id="5" name="Footer Placeholder 4">
            <a:extLst>
              <a:ext uri="{FF2B5EF4-FFF2-40B4-BE49-F238E27FC236}">
                <a16:creationId xmlns:a16="http://schemas.microsoft.com/office/drawing/2014/main" id="{D240E51B-2F15-0487-F7A3-F21282B8803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D30796E-B05F-1CC0-9E0D-010E945C5FDB}"/>
              </a:ext>
            </a:extLst>
          </p:cNvPr>
          <p:cNvSpPr>
            <a:spLocks noGrp="1"/>
          </p:cNvSpPr>
          <p:nvPr>
            <p:ph type="sldNum" sz="quarter" idx="12"/>
          </p:nvPr>
        </p:nvSpPr>
        <p:spPr/>
        <p:txBody>
          <a:bodyPr/>
          <a:lstStyle/>
          <a:p>
            <a:fld id="{5A0FAFC1-E6C9-434C-B0FD-C2FFB856314C}" type="slidenum">
              <a:rPr lang="en-IN" smtClean="0"/>
              <a:t>‹#›</a:t>
            </a:fld>
            <a:endParaRPr lang="en-IN"/>
          </a:p>
        </p:txBody>
      </p:sp>
    </p:spTree>
    <p:extLst>
      <p:ext uri="{BB962C8B-B14F-4D97-AF65-F5344CB8AC3E}">
        <p14:creationId xmlns:p14="http://schemas.microsoft.com/office/powerpoint/2010/main" val="1152498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77038-6FEA-EF9B-3015-120D5C1D9AD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0D0F79F-9272-6863-0EBE-A1A5AD30E74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B8EC32A-8F11-9CC2-014F-838C872F79CE}"/>
              </a:ext>
            </a:extLst>
          </p:cNvPr>
          <p:cNvSpPr>
            <a:spLocks noGrp="1"/>
          </p:cNvSpPr>
          <p:nvPr>
            <p:ph type="dt" sz="half" idx="10"/>
          </p:nvPr>
        </p:nvSpPr>
        <p:spPr/>
        <p:txBody>
          <a:bodyPr/>
          <a:lstStyle/>
          <a:p>
            <a:fld id="{C036D25E-6B1B-4262-BA40-A7A8CC437467}" type="datetimeFigureOut">
              <a:rPr lang="en-IN" smtClean="0"/>
              <a:t>27-02-2023</a:t>
            </a:fld>
            <a:endParaRPr lang="en-IN"/>
          </a:p>
        </p:txBody>
      </p:sp>
      <p:sp>
        <p:nvSpPr>
          <p:cNvPr id="5" name="Footer Placeholder 4">
            <a:extLst>
              <a:ext uri="{FF2B5EF4-FFF2-40B4-BE49-F238E27FC236}">
                <a16:creationId xmlns:a16="http://schemas.microsoft.com/office/drawing/2014/main" id="{D7A85C1D-ADDB-5FD9-1946-6CDDDB2048F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BDF1B8E-DAC6-6D22-1E92-D0DB90117011}"/>
              </a:ext>
            </a:extLst>
          </p:cNvPr>
          <p:cNvSpPr>
            <a:spLocks noGrp="1"/>
          </p:cNvSpPr>
          <p:nvPr>
            <p:ph type="sldNum" sz="quarter" idx="12"/>
          </p:nvPr>
        </p:nvSpPr>
        <p:spPr/>
        <p:txBody>
          <a:bodyPr/>
          <a:lstStyle/>
          <a:p>
            <a:fld id="{5A0FAFC1-E6C9-434C-B0FD-C2FFB856314C}" type="slidenum">
              <a:rPr lang="en-IN" smtClean="0"/>
              <a:t>‹#›</a:t>
            </a:fld>
            <a:endParaRPr lang="en-IN"/>
          </a:p>
        </p:txBody>
      </p:sp>
    </p:spTree>
    <p:extLst>
      <p:ext uri="{BB962C8B-B14F-4D97-AF65-F5344CB8AC3E}">
        <p14:creationId xmlns:p14="http://schemas.microsoft.com/office/powerpoint/2010/main" val="4155995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0A709-ABB3-8958-2694-69372544DC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5502125-6FE3-8F5E-9048-ADF632D06E26}"/>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FA3FF90B-917E-6A4C-C025-375FC256B31A}"/>
              </a:ext>
            </a:extLst>
          </p:cNvPr>
          <p:cNvSpPr>
            <a:spLocks noGrp="1"/>
          </p:cNvSpPr>
          <p:nvPr>
            <p:ph type="dt" sz="half" idx="10"/>
          </p:nvPr>
        </p:nvSpPr>
        <p:spPr/>
        <p:txBody>
          <a:bodyPr/>
          <a:lstStyle/>
          <a:p>
            <a:fld id="{C036D25E-6B1B-4262-BA40-A7A8CC437467}" type="datetimeFigureOut">
              <a:rPr lang="en-IN" smtClean="0"/>
              <a:t>27-02-2023</a:t>
            </a:fld>
            <a:endParaRPr lang="en-IN"/>
          </a:p>
        </p:txBody>
      </p:sp>
      <p:sp>
        <p:nvSpPr>
          <p:cNvPr id="5" name="Footer Placeholder 4">
            <a:extLst>
              <a:ext uri="{FF2B5EF4-FFF2-40B4-BE49-F238E27FC236}">
                <a16:creationId xmlns:a16="http://schemas.microsoft.com/office/drawing/2014/main" id="{8FC1EC29-3CAA-745C-C550-7DDE3DBAE23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2F671FA-7A88-B672-9F40-87DC6DA1FE12}"/>
              </a:ext>
            </a:extLst>
          </p:cNvPr>
          <p:cNvSpPr>
            <a:spLocks noGrp="1"/>
          </p:cNvSpPr>
          <p:nvPr>
            <p:ph type="sldNum" sz="quarter" idx="12"/>
          </p:nvPr>
        </p:nvSpPr>
        <p:spPr/>
        <p:txBody>
          <a:bodyPr/>
          <a:lstStyle/>
          <a:p>
            <a:fld id="{5A0FAFC1-E6C9-434C-B0FD-C2FFB856314C}" type="slidenum">
              <a:rPr lang="en-IN" smtClean="0"/>
              <a:t>‹#›</a:t>
            </a:fld>
            <a:endParaRPr lang="en-IN"/>
          </a:p>
        </p:txBody>
      </p:sp>
    </p:spTree>
    <p:extLst>
      <p:ext uri="{BB962C8B-B14F-4D97-AF65-F5344CB8AC3E}">
        <p14:creationId xmlns:p14="http://schemas.microsoft.com/office/powerpoint/2010/main" val="182484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graph">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65BCC6-0BFF-BC4A-CD26-5C118C4125BB}"/>
              </a:ext>
            </a:extLst>
          </p:cNvPr>
          <p:cNvSpPr/>
          <p:nvPr userDrawn="1"/>
        </p:nvSpPr>
        <p:spPr>
          <a:xfrm>
            <a:off x="6086474" y="-19050"/>
            <a:ext cx="6105525" cy="687705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105525"/>
              <a:gd name="connsiteY0" fmla="*/ 0 h 6877050"/>
              <a:gd name="connsiteX1" fmla="*/ 6105525 w 6105525"/>
              <a:gd name="connsiteY1" fmla="*/ 19050 h 6877050"/>
              <a:gd name="connsiteX2" fmla="*/ 6105525 w 6105525"/>
              <a:gd name="connsiteY2" fmla="*/ 6877050 h 6877050"/>
              <a:gd name="connsiteX3" fmla="*/ 9525 w 6105525"/>
              <a:gd name="connsiteY3" fmla="*/ 6877050 h 6877050"/>
              <a:gd name="connsiteX4" fmla="*/ 0 w 6105525"/>
              <a:gd name="connsiteY4" fmla="*/ 0 h 687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5525" h="6877050">
                <a:moveTo>
                  <a:pt x="0" y="0"/>
                </a:moveTo>
                <a:lnTo>
                  <a:pt x="6105525" y="19050"/>
                </a:lnTo>
                <a:lnTo>
                  <a:pt x="6105525" y="6877050"/>
                </a:lnTo>
                <a:lnTo>
                  <a:pt x="9525" y="6877050"/>
                </a:lnTo>
                <a:lnTo>
                  <a:pt x="0" y="0"/>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57C59A53-075E-D920-D359-2529797B7861}"/>
              </a:ext>
            </a:extLst>
          </p:cNvPr>
          <p:cNvSpPr>
            <a:spLocks noGrp="1"/>
          </p:cNvSpPr>
          <p:nvPr>
            <p:ph type="title"/>
          </p:nvPr>
        </p:nvSpPr>
        <p:spPr>
          <a:xfrm>
            <a:off x="225727" y="136525"/>
            <a:ext cx="4203398" cy="911584"/>
          </a:xfrm>
          <a:ln w="50800">
            <a:solidFill>
              <a:schemeClr val="bg1"/>
            </a:solidFill>
          </a:ln>
        </p:spPr>
        <p:txBody>
          <a:bodyPr/>
          <a:lstStyle>
            <a:lvl1pPr algn="ctr">
              <a:defRPr>
                <a:latin typeface="Times New Roman" panose="02020603050405020304" pitchFamily="18" charset="0"/>
                <a:cs typeface="Times New Roman" panose="02020603050405020304" pitchFamily="18" charset="0"/>
              </a:defRPr>
            </a:lvl1pPr>
          </a:lstStyle>
          <a:p>
            <a:r>
              <a:rPr lang="en-US" dirty="0"/>
              <a:t>Click to edit</a:t>
            </a:r>
            <a:endParaRPr lang="en-IN" dirty="0"/>
          </a:p>
        </p:txBody>
      </p:sp>
      <p:sp>
        <p:nvSpPr>
          <p:cNvPr id="3" name="Date Placeholder 2">
            <a:extLst>
              <a:ext uri="{FF2B5EF4-FFF2-40B4-BE49-F238E27FC236}">
                <a16:creationId xmlns:a16="http://schemas.microsoft.com/office/drawing/2014/main" id="{A91F5A01-DE9C-31D2-F244-FFEBA3B3AF8B}"/>
              </a:ext>
            </a:extLst>
          </p:cNvPr>
          <p:cNvSpPr>
            <a:spLocks noGrp="1"/>
          </p:cNvSpPr>
          <p:nvPr>
            <p:ph type="dt" sz="half" idx="10"/>
          </p:nvPr>
        </p:nvSpPr>
        <p:spPr/>
        <p:txBody>
          <a:bodyPr/>
          <a:lstStyle/>
          <a:p>
            <a:fld id="{C036D25E-6B1B-4262-BA40-A7A8CC437467}" type="datetimeFigureOut">
              <a:rPr lang="en-IN" smtClean="0"/>
              <a:t>27-02-2023</a:t>
            </a:fld>
            <a:endParaRPr lang="en-IN"/>
          </a:p>
        </p:txBody>
      </p:sp>
      <p:sp>
        <p:nvSpPr>
          <p:cNvPr id="4" name="Footer Placeholder 3">
            <a:extLst>
              <a:ext uri="{FF2B5EF4-FFF2-40B4-BE49-F238E27FC236}">
                <a16:creationId xmlns:a16="http://schemas.microsoft.com/office/drawing/2014/main" id="{FA6275F4-1ECD-1227-C8BC-2968C3B30D0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4FDB313-41F7-A476-AEEC-433697E6F635}"/>
              </a:ext>
            </a:extLst>
          </p:cNvPr>
          <p:cNvSpPr>
            <a:spLocks noGrp="1"/>
          </p:cNvSpPr>
          <p:nvPr>
            <p:ph type="sldNum" sz="quarter" idx="12"/>
          </p:nvPr>
        </p:nvSpPr>
        <p:spPr/>
        <p:txBody>
          <a:bodyPr/>
          <a:lstStyle/>
          <a:p>
            <a:fld id="{5A0FAFC1-E6C9-434C-B0FD-C2FFB856314C}" type="slidenum">
              <a:rPr lang="en-IN" smtClean="0"/>
              <a:t>‹#›</a:t>
            </a:fld>
            <a:endParaRPr lang="en-IN"/>
          </a:p>
        </p:txBody>
      </p:sp>
      <p:sp>
        <p:nvSpPr>
          <p:cNvPr id="7" name="Text Placeholder 7">
            <a:extLst>
              <a:ext uri="{FF2B5EF4-FFF2-40B4-BE49-F238E27FC236}">
                <a16:creationId xmlns:a16="http://schemas.microsoft.com/office/drawing/2014/main" id="{DE41D884-C91A-9112-6EF7-ACBD8543BA88}"/>
              </a:ext>
            </a:extLst>
          </p:cNvPr>
          <p:cNvSpPr>
            <a:spLocks noGrp="1"/>
          </p:cNvSpPr>
          <p:nvPr>
            <p:ph type="body" sz="quarter" idx="13" hasCustomPrompt="1"/>
          </p:nvPr>
        </p:nvSpPr>
        <p:spPr>
          <a:xfrm>
            <a:off x="225727" y="1562100"/>
            <a:ext cx="5743575" cy="4591050"/>
          </a:xfrm>
          <a:prstGeom prst="rect">
            <a:avLst/>
          </a:prstGeom>
        </p:spPr>
        <p:txBody>
          <a:bodyPr/>
          <a:lstStyle>
            <a:lvl3pPr marL="914400" indent="0">
              <a:buNone/>
              <a:defRPr/>
            </a:lvl3pPr>
          </a:lstStyle>
          <a:p>
            <a:pPr lvl="2"/>
            <a:r>
              <a:rPr lang="en-US" dirty="0"/>
              <a:t>Third level</a:t>
            </a:r>
          </a:p>
        </p:txBody>
      </p:sp>
    </p:spTree>
    <p:extLst>
      <p:ext uri="{BB962C8B-B14F-4D97-AF65-F5344CB8AC3E}">
        <p14:creationId xmlns:p14="http://schemas.microsoft.com/office/powerpoint/2010/main" val="4010942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dex">
    <p:bg>
      <p:bgPr>
        <a:solidFill>
          <a:schemeClr val="accent1">
            <a:lumMod val="40000"/>
            <a:lumOff val="60000"/>
            <a:alpha val="78000"/>
          </a:scheme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77E81CD-C63A-5119-995D-817614409C69}"/>
              </a:ext>
            </a:extLst>
          </p:cNvPr>
          <p:cNvSpPr>
            <a:spLocks noGrp="1"/>
          </p:cNvSpPr>
          <p:nvPr>
            <p:ph type="dt" sz="half" idx="10"/>
          </p:nvPr>
        </p:nvSpPr>
        <p:spPr/>
        <p:txBody>
          <a:bodyPr/>
          <a:lstStyle/>
          <a:p>
            <a:fld id="{C036D25E-6B1B-4262-BA40-A7A8CC437467}" type="datetimeFigureOut">
              <a:rPr lang="en-IN" smtClean="0"/>
              <a:t>27-02-2023</a:t>
            </a:fld>
            <a:endParaRPr lang="en-IN"/>
          </a:p>
        </p:txBody>
      </p:sp>
      <p:sp>
        <p:nvSpPr>
          <p:cNvPr id="4" name="Footer Placeholder 3">
            <a:extLst>
              <a:ext uri="{FF2B5EF4-FFF2-40B4-BE49-F238E27FC236}">
                <a16:creationId xmlns:a16="http://schemas.microsoft.com/office/drawing/2014/main" id="{879DBAAE-A8BE-0CF4-AF00-658E9650FB1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4C2D317-C03B-65C9-9439-5289C099FC93}"/>
              </a:ext>
            </a:extLst>
          </p:cNvPr>
          <p:cNvSpPr>
            <a:spLocks noGrp="1"/>
          </p:cNvSpPr>
          <p:nvPr>
            <p:ph type="sldNum" sz="quarter" idx="12"/>
          </p:nvPr>
        </p:nvSpPr>
        <p:spPr/>
        <p:txBody>
          <a:bodyPr/>
          <a:lstStyle/>
          <a:p>
            <a:fld id="{5A0FAFC1-E6C9-434C-B0FD-C2FFB856314C}" type="slidenum">
              <a:rPr lang="en-IN" smtClean="0"/>
              <a:t>‹#›</a:t>
            </a:fld>
            <a:endParaRPr lang="en-IN"/>
          </a:p>
        </p:txBody>
      </p:sp>
      <p:sp>
        <p:nvSpPr>
          <p:cNvPr id="14" name="Text Placeholder 13">
            <a:extLst>
              <a:ext uri="{FF2B5EF4-FFF2-40B4-BE49-F238E27FC236}">
                <a16:creationId xmlns:a16="http://schemas.microsoft.com/office/drawing/2014/main" id="{8F845249-27D9-83BC-013D-2E8138059557}"/>
              </a:ext>
            </a:extLst>
          </p:cNvPr>
          <p:cNvSpPr>
            <a:spLocks noGrp="1"/>
          </p:cNvSpPr>
          <p:nvPr>
            <p:ph type="body" sz="quarter" idx="13"/>
          </p:nvPr>
        </p:nvSpPr>
        <p:spPr>
          <a:xfrm>
            <a:off x="1885950" y="361950"/>
            <a:ext cx="7505700" cy="800100"/>
          </a:xfrm>
          <a:prstGeom prst="rect">
            <a:avLst/>
          </a:prstGeom>
          <a:noFill/>
          <a:ln w="50800">
            <a:solidFill>
              <a:schemeClr val="bg1"/>
            </a:solidFill>
          </a:ln>
        </p:spPr>
        <p:style>
          <a:lnRef idx="0">
            <a:scrgbClr r="0" g="0" b="0"/>
          </a:lnRef>
          <a:fillRef idx="0">
            <a:scrgbClr r="0" g="0" b="0"/>
          </a:fillRef>
          <a:effectRef idx="0">
            <a:scrgbClr r="0" g="0" b="0"/>
          </a:effectRef>
          <a:fontRef idx="minor">
            <a:schemeClr val="dk1"/>
          </a:fontRef>
        </p:style>
        <p:txBody>
          <a:bodyPr>
            <a:normAutofit/>
          </a:bodyPr>
          <a:lstStyle>
            <a:lvl1pPr marL="0" indent="0" algn="ctr">
              <a:buNone/>
              <a:defRPr sz="4800">
                <a:latin typeface="Times New Roman" panose="02020603050405020304" pitchFamily="18" charset="0"/>
                <a:cs typeface="Times New Roman" panose="02020603050405020304" pitchFamily="18" charset="0"/>
              </a:defRPr>
            </a:lvl1pPr>
          </a:lstStyle>
          <a:p>
            <a:pPr lvl="0"/>
            <a:r>
              <a:rPr lang="en-US" dirty="0"/>
              <a:t>Click to edit Master text style</a:t>
            </a:r>
          </a:p>
        </p:txBody>
      </p:sp>
      <p:sp>
        <p:nvSpPr>
          <p:cNvPr id="15" name="Rectangle 14">
            <a:extLst>
              <a:ext uri="{FF2B5EF4-FFF2-40B4-BE49-F238E27FC236}">
                <a16:creationId xmlns:a16="http://schemas.microsoft.com/office/drawing/2014/main" id="{D3696E4C-8B06-7AAA-34B6-9196CC25EF0D}"/>
              </a:ext>
            </a:extLst>
          </p:cNvPr>
          <p:cNvSpPr/>
          <p:nvPr userDrawn="1"/>
        </p:nvSpPr>
        <p:spPr>
          <a:xfrm>
            <a:off x="762000" y="1343025"/>
            <a:ext cx="2619375" cy="46863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CE07EA54-5EEF-FD60-513B-B29E22D092C1}"/>
              </a:ext>
            </a:extLst>
          </p:cNvPr>
          <p:cNvSpPr/>
          <p:nvPr userDrawn="1"/>
        </p:nvSpPr>
        <p:spPr>
          <a:xfrm>
            <a:off x="4786312" y="1343025"/>
            <a:ext cx="2619375" cy="46863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AF8B291-30A4-AED8-62EB-9A87E2ED617F}"/>
              </a:ext>
            </a:extLst>
          </p:cNvPr>
          <p:cNvSpPr/>
          <p:nvPr userDrawn="1"/>
        </p:nvSpPr>
        <p:spPr>
          <a:xfrm>
            <a:off x="8734425" y="1343025"/>
            <a:ext cx="2619375" cy="46863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icture Placeholder 18">
            <a:extLst>
              <a:ext uri="{FF2B5EF4-FFF2-40B4-BE49-F238E27FC236}">
                <a16:creationId xmlns:a16="http://schemas.microsoft.com/office/drawing/2014/main" id="{9710F6DF-303B-61AC-BCD8-1D0A6A4608C9}"/>
              </a:ext>
            </a:extLst>
          </p:cNvPr>
          <p:cNvSpPr>
            <a:spLocks noGrp="1"/>
          </p:cNvSpPr>
          <p:nvPr>
            <p:ph type="pic" sz="quarter" idx="14"/>
          </p:nvPr>
        </p:nvSpPr>
        <p:spPr>
          <a:xfrm>
            <a:off x="747711" y="1343025"/>
            <a:ext cx="2619375" cy="4686300"/>
          </a:xfrm>
          <a:prstGeom prst="rect">
            <a:avLst/>
          </a:prstGeom>
          <a:solidFill>
            <a:schemeClr val="bg2">
              <a:lumMod val="75000"/>
              <a:alpha val="68000"/>
            </a:schemeClr>
          </a:solidFill>
        </p:spPr>
        <p:txBody>
          <a:bodyPr/>
          <a:lstStyle/>
          <a:p>
            <a:endParaRPr lang="en-IN" dirty="0"/>
          </a:p>
        </p:txBody>
      </p:sp>
      <p:sp>
        <p:nvSpPr>
          <p:cNvPr id="20" name="Picture Placeholder 18">
            <a:extLst>
              <a:ext uri="{FF2B5EF4-FFF2-40B4-BE49-F238E27FC236}">
                <a16:creationId xmlns:a16="http://schemas.microsoft.com/office/drawing/2014/main" id="{60BA3B92-ED79-DF13-3E8D-5DB87E4CFBF4}"/>
              </a:ext>
            </a:extLst>
          </p:cNvPr>
          <p:cNvSpPr>
            <a:spLocks noGrp="1"/>
          </p:cNvSpPr>
          <p:nvPr>
            <p:ph type="pic" sz="quarter" idx="15"/>
          </p:nvPr>
        </p:nvSpPr>
        <p:spPr>
          <a:xfrm>
            <a:off x="4786312" y="1343025"/>
            <a:ext cx="2619375" cy="4686300"/>
          </a:xfrm>
          <a:prstGeom prst="rect">
            <a:avLst/>
          </a:prstGeom>
          <a:solidFill>
            <a:schemeClr val="bg2">
              <a:lumMod val="75000"/>
              <a:alpha val="68000"/>
            </a:schemeClr>
          </a:solidFill>
        </p:spPr>
        <p:txBody>
          <a:bodyPr/>
          <a:lstStyle/>
          <a:p>
            <a:endParaRPr lang="en-IN"/>
          </a:p>
        </p:txBody>
      </p:sp>
      <p:sp>
        <p:nvSpPr>
          <p:cNvPr id="21" name="Picture Placeholder 18">
            <a:extLst>
              <a:ext uri="{FF2B5EF4-FFF2-40B4-BE49-F238E27FC236}">
                <a16:creationId xmlns:a16="http://schemas.microsoft.com/office/drawing/2014/main" id="{C81ACB47-6603-4E09-3195-5B90E2DDCAD4}"/>
              </a:ext>
            </a:extLst>
          </p:cNvPr>
          <p:cNvSpPr>
            <a:spLocks noGrp="1"/>
          </p:cNvSpPr>
          <p:nvPr>
            <p:ph type="pic" sz="quarter" idx="16"/>
          </p:nvPr>
        </p:nvSpPr>
        <p:spPr>
          <a:xfrm>
            <a:off x="8720136" y="1343025"/>
            <a:ext cx="2619375" cy="4686300"/>
          </a:xfrm>
          <a:prstGeom prst="rect">
            <a:avLst/>
          </a:prstGeom>
          <a:solidFill>
            <a:schemeClr val="bg2">
              <a:lumMod val="75000"/>
              <a:alpha val="68000"/>
            </a:schemeClr>
          </a:solidFill>
        </p:spPr>
        <p:txBody>
          <a:bodyPr/>
          <a:lstStyle/>
          <a:p>
            <a:endParaRPr lang="en-IN" dirty="0"/>
          </a:p>
        </p:txBody>
      </p:sp>
      <p:sp>
        <p:nvSpPr>
          <p:cNvPr id="23" name="Text Placeholder 22">
            <a:extLst>
              <a:ext uri="{FF2B5EF4-FFF2-40B4-BE49-F238E27FC236}">
                <a16:creationId xmlns:a16="http://schemas.microsoft.com/office/drawing/2014/main" id="{B29C5EF6-43F9-6C1D-D025-C7E769E7ED09}"/>
              </a:ext>
            </a:extLst>
          </p:cNvPr>
          <p:cNvSpPr>
            <a:spLocks noGrp="1"/>
          </p:cNvSpPr>
          <p:nvPr>
            <p:ph type="body" sz="quarter" idx="17"/>
          </p:nvPr>
        </p:nvSpPr>
        <p:spPr>
          <a:xfrm>
            <a:off x="838200" y="3057525"/>
            <a:ext cx="2419350" cy="1257300"/>
          </a:xfrm>
          <a:prstGeom prst="rect">
            <a:avLst/>
          </a:prstGeom>
        </p:spPr>
        <p:txBody>
          <a:bodyPr/>
          <a:lstStyle>
            <a:lvl1pPr marL="0" indent="0" algn="ctr">
              <a:buNone/>
              <a:defRPr/>
            </a:lvl1pPr>
          </a:lstStyle>
          <a:p>
            <a:pPr lvl="0"/>
            <a:r>
              <a:rPr lang="en-US" dirty="0"/>
              <a:t>Click to edit Master text styles</a:t>
            </a:r>
          </a:p>
        </p:txBody>
      </p:sp>
      <p:sp>
        <p:nvSpPr>
          <p:cNvPr id="24" name="Text Placeholder 22">
            <a:extLst>
              <a:ext uri="{FF2B5EF4-FFF2-40B4-BE49-F238E27FC236}">
                <a16:creationId xmlns:a16="http://schemas.microsoft.com/office/drawing/2014/main" id="{C4A1F6AA-ACE3-839D-4293-10C256B6E8EE}"/>
              </a:ext>
            </a:extLst>
          </p:cNvPr>
          <p:cNvSpPr>
            <a:spLocks noGrp="1"/>
          </p:cNvSpPr>
          <p:nvPr>
            <p:ph type="body" sz="quarter" idx="18"/>
          </p:nvPr>
        </p:nvSpPr>
        <p:spPr>
          <a:xfrm>
            <a:off x="4886324" y="3057525"/>
            <a:ext cx="2419350" cy="1257300"/>
          </a:xfrm>
          <a:prstGeom prst="rect">
            <a:avLst/>
          </a:prstGeom>
        </p:spPr>
        <p:txBody>
          <a:bodyPr/>
          <a:lstStyle>
            <a:lvl1pPr marL="0" indent="0" algn="ctr">
              <a:buNone/>
              <a:defRPr/>
            </a:lvl1pPr>
          </a:lstStyle>
          <a:p>
            <a:pPr lvl="0"/>
            <a:r>
              <a:rPr lang="en-US" dirty="0"/>
              <a:t>Click to edit Master text styles</a:t>
            </a:r>
          </a:p>
        </p:txBody>
      </p:sp>
      <p:sp>
        <p:nvSpPr>
          <p:cNvPr id="25" name="Text Placeholder 22">
            <a:extLst>
              <a:ext uri="{FF2B5EF4-FFF2-40B4-BE49-F238E27FC236}">
                <a16:creationId xmlns:a16="http://schemas.microsoft.com/office/drawing/2014/main" id="{F0702E08-E67C-1D74-79DE-C51716204C01}"/>
              </a:ext>
            </a:extLst>
          </p:cNvPr>
          <p:cNvSpPr>
            <a:spLocks noGrp="1"/>
          </p:cNvSpPr>
          <p:nvPr>
            <p:ph type="body" sz="quarter" idx="19"/>
          </p:nvPr>
        </p:nvSpPr>
        <p:spPr>
          <a:xfrm>
            <a:off x="8834436" y="3057525"/>
            <a:ext cx="2419350" cy="1257300"/>
          </a:xfrm>
          <a:prstGeom prst="rect">
            <a:avLst/>
          </a:prstGeom>
        </p:spPr>
        <p:txBody>
          <a:bodyPr/>
          <a:lstStyle>
            <a:lvl1pPr marL="0" indent="0" algn="ctr">
              <a:buNone/>
              <a:defRPr/>
            </a:lvl1pPr>
          </a:lstStyle>
          <a:p>
            <a:pPr lvl="0"/>
            <a:r>
              <a:rPr lang="en-US" dirty="0"/>
              <a:t>Click to edit Master text styles</a:t>
            </a:r>
          </a:p>
        </p:txBody>
      </p:sp>
    </p:spTree>
    <p:extLst>
      <p:ext uri="{BB962C8B-B14F-4D97-AF65-F5344CB8AC3E}">
        <p14:creationId xmlns:p14="http://schemas.microsoft.com/office/powerpoint/2010/main" val="2235135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82A6D1-ADFA-E9F4-75B6-47921DDFD6A6}"/>
              </a:ext>
            </a:extLst>
          </p:cNvPr>
          <p:cNvSpPr/>
          <p:nvPr userDrawn="1"/>
        </p:nvSpPr>
        <p:spPr>
          <a:xfrm>
            <a:off x="0" y="0"/>
            <a:ext cx="5743575" cy="6858000"/>
          </a:xfrm>
          <a:prstGeom prst="rect">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9876F2D6-8845-D67F-3599-793E17661D83}"/>
              </a:ext>
            </a:extLst>
          </p:cNvPr>
          <p:cNvSpPr>
            <a:spLocks noGrp="1"/>
          </p:cNvSpPr>
          <p:nvPr>
            <p:ph type="title"/>
          </p:nvPr>
        </p:nvSpPr>
        <p:spPr>
          <a:xfrm>
            <a:off x="7915275" y="247651"/>
            <a:ext cx="3200400" cy="958850"/>
          </a:xfrm>
          <a:ln w="50800">
            <a:solidFill>
              <a:schemeClr val="bg1"/>
            </a:solidFill>
          </a:ln>
        </p:spPr>
        <p:txBody>
          <a:bodyPr/>
          <a:lstStyle>
            <a:lvl1pPr>
              <a:defRPr>
                <a:latin typeface="Times New Roman" panose="02020603050405020304" pitchFamily="18" charset="0"/>
                <a:cs typeface="Times New Roman" panose="02020603050405020304" pitchFamily="18" charset="0"/>
              </a:defRPr>
            </a:lvl1pPr>
          </a:lstStyle>
          <a:p>
            <a:r>
              <a:rPr lang="en-US" dirty="0"/>
              <a:t>Click to edit</a:t>
            </a:r>
            <a:endParaRPr lang="en-IN" dirty="0"/>
          </a:p>
        </p:txBody>
      </p:sp>
      <p:sp>
        <p:nvSpPr>
          <p:cNvPr id="3" name="Date Placeholder 2">
            <a:extLst>
              <a:ext uri="{FF2B5EF4-FFF2-40B4-BE49-F238E27FC236}">
                <a16:creationId xmlns:a16="http://schemas.microsoft.com/office/drawing/2014/main" id="{AC793D64-8DE2-6E62-00AC-46A814701F9F}"/>
              </a:ext>
            </a:extLst>
          </p:cNvPr>
          <p:cNvSpPr>
            <a:spLocks noGrp="1"/>
          </p:cNvSpPr>
          <p:nvPr>
            <p:ph type="dt" sz="half" idx="10"/>
          </p:nvPr>
        </p:nvSpPr>
        <p:spPr/>
        <p:txBody>
          <a:bodyPr/>
          <a:lstStyle/>
          <a:p>
            <a:fld id="{C036D25E-6B1B-4262-BA40-A7A8CC437467}" type="datetimeFigureOut">
              <a:rPr lang="en-IN" smtClean="0"/>
              <a:t>27-02-2023</a:t>
            </a:fld>
            <a:endParaRPr lang="en-IN"/>
          </a:p>
        </p:txBody>
      </p:sp>
      <p:sp>
        <p:nvSpPr>
          <p:cNvPr id="4" name="Footer Placeholder 3">
            <a:extLst>
              <a:ext uri="{FF2B5EF4-FFF2-40B4-BE49-F238E27FC236}">
                <a16:creationId xmlns:a16="http://schemas.microsoft.com/office/drawing/2014/main" id="{4876BB2B-A040-77C9-FDF2-EF3DA4B7F88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587F8E4-1181-FE48-E3A1-3FB4E7FA7F90}"/>
              </a:ext>
            </a:extLst>
          </p:cNvPr>
          <p:cNvSpPr>
            <a:spLocks noGrp="1"/>
          </p:cNvSpPr>
          <p:nvPr>
            <p:ph type="sldNum" sz="quarter" idx="12"/>
          </p:nvPr>
        </p:nvSpPr>
        <p:spPr/>
        <p:txBody>
          <a:bodyPr/>
          <a:lstStyle/>
          <a:p>
            <a:fld id="{5A0FAFC1-E6C9-434C-B0FD-C2FFB856314C}" type="slidenum">
              <a:rPr lang="en-IN" smtClean="0"/>
              <a:t>‹#›</a:t>
            </a:fld>
            <a:endParaRPr lang="en-IN"/>
          </a:p>
        </p:txBody>
      </p:sp>
      <p:sp>
        <p:nvSpPr>
          <p:cNvPr id="8" name="Text Placeholder 7">
            <a:extLst>
              <a:ext uri="{FF2B5EF4-FFF2-40B4-BE49-F238E27FC236}">
                <a16:creationId xmlns:a16="http://schemas.microsoft.com/office/drawing/2014/main" id="{590320C9-56D4-335C-D09A-02BD8900F65A}"/>
              </a:ext>
            </a:extLst>
          </p:cNvPr>
          <p:cNvSpPr>
            <a:spLocks noGrp="1"/>
          </p:cNvSpPr>
          <p:nvPr>
            <p:ph type="body" sz="quarter" idx="13" hasCustomPrompt="1"/>
          </p:nvPr>
        </p:nvSpPr>
        <p:spPr>
          <a:xfrm>
            <a:off x="6096000" y="1543050"/>
            <a:ext cx="5743575" cy="4591050"/>
          </a:xfrm>
          <a:prstGeom prst="rect">
            <a:avLst/>
          </a:prstGeom>
        </p:spPr>
        <p:txBody>
          <a:bodyPr/>
          <a:lstStyle>
            <a:lvl3pPr marL="914400" indent="0">
              <a:buNone/>
              <a:defRPr/>
            </a:lvl3pPr>
          </a:lstStyle>
          <a:p>
            <a:pPr lvl="2"/>
            <a:r>
              <a:rPr lang="en-US" dirty="0"/>
              <a:t>Third level</a:t>
            </a:r>
          </a:p>
        </p:txBody>
      </p:sp>
    </p:spTree>
    <p:extLst>
      <p:ext uri="{BB962C8B-B14F-4D97-AF65-F5344CB8AC3E}">
        <p14:creationId xmlns:p14="http://schemas.microsoft.com/office/powerpoint/2010/main" val="3298283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7B76A5BC-375E-D458-EC21-F8CE4CC36060}"/>
              </a:ext>
            </a:extLst>
          </p:cNvPr>
          <p:cNvSpPr>
            <a:spLocks noGrp="1"/>
          </p:cNvSpPr>
          <p:nvPr>
            <p:ph type="pic" sz="quarter" idx="16"/>
          </p:nvPr>
        </p:nvSpPr>
        <p:spPr>
          <a:xfrm>
            <a:off x="7451724" y="917575"/>
            <a:ext cx="4600575" cy="2800350"/>
          </a:xfrm>
        </p:spPr>
        <p:txBody>
          <a:bodyPr/>
          <a:lstStyle/>
          <a:p>
            <a:endParaRPr lang="en-IN"/>
          </a:p>
        </p:txBody>
      </p:sp>
      <p:sp>
        <p:nvSpPr>
          <p:cNvPr id="8" name="Rectangle 7">
            <a:extLst>
              <a:ext uri="{FF2B5EF4-FFF2-40B4-BE49-F238E27FC236}">
                <a16:creationId xmlns:a16="http://schemas.microsoft.com/office/drawing/2014/main" id="{76771854-BFFF-67BE-7842-EA345C5921FF}"/>
              </a:ext>
            </a:extLst>
          </p:cNvPr>
          <p:cNvSpPr/>
          <p:nvPr userDrawn="1"/>
        </p:nvSpPr>
        <p:spPr>
          <a:xfrm>
            <a:off x="7451724" y="917575"/>
            <a:ext cx="4600575" cy="2800350"/>
          </a:xfrm>
          <a:prstGeom prst="rect">
            <a:avLst/>
          </a:prstGeom>
          <a:solidFill>
            <a:schemeClr val="accent3">
              <a:lumMod val="75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Date Placeholder 2">
            <a:extLst>
              <a:ext uri="{FF2B5EF4-FFF2-40B4-BE49-F238E27FC236}">
                <a16:creationId xmlns:a16="http://schemas.microsoft.com/office/drawing/2014/main" id="{F9879892-706A-46D4-6692-5BD108B350F4}"/>
              </a:ext>
            </a:extLst>
          </p:cNvPr>
          <p:cNvSpPr>
            <a:spLocks noGrp="1"/>
          </p:cNvSpPr>
          <p:nvPr>
            <p:ph type="dt" sz="half" idx="10"/>
          </p:nvPr>
        </p:nvSpPr>
        <p:spPr/>
        <p:txBody>
          <a:bodyPr/>
          <a:lstStyle/>
          <a:p>
            <a:fld id="{C036D25E-6B1B-4262-BA40-A7A8CC437467}" type="datetimeFigureOut">
              <a:rPr lang="en-IN" smtClean="0"/>
              <a:t>27-02-2023</a:t>
            </a:fld>
            <a:endParaRPr lang="en-IN"/>
          </a:p>
        </p:txBody>
      </p:sp>
      <p:sp>
        <p:nvSpPr>
          <p:cNvPr id="4" name="Footer Placeholder 3">
            <a:extLst>
              <a:ext uri="{FF2B5EF4-FFF2-40B4-BE49-F238E27FC236}">
                <a16:creationId xmlns:a16="http://schemas.microsoft.com/office/drawing/2014/main" id="{89EBB994-6B8B-E023-71C4-817610FD542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A03C7FF-53FE-7AB4-A1C7-81172A676519}"/>
              </a:ext>
            </a:extLst>
          </p:cNvPr>
          <p:cNvSpPr>
            <a:spLocks noGrp="1"/>
          </p:cNvSpPr>
          <p:nvPr>
            <p:ph type="sldNum" sz="quarter" idx="12"/>
          </p:nvPr>
        </p:nvSpPr>
        <p:spPr/>
        <p:txBody>
          <a:bodyPr/>
          <a:lstStyle/>
          <a:p>
            <a:fld id="{5A0FAFC1-E6C9-434C-B0FD-C2FFB856314C}" type="slidenum">
              <a:rPr lang="en-IN" smtClean="0"/>
              <a:t>‹#›</a:t>
            </a:fld>
            <a:endParaRPr lang="en-IN"/>
          </a:p>
        </p:txBody>
      </p:sp>
      <p:sp>
        <p:nvSpPr>
          <p:cNvPr id="6" name="Title 1">
            <a:extLst>
              <a:ext uri="{FF2B5EF4-FFF2-40B4-BE49-F238E27FC236}">
                <a16:creationId xmlns:a16="http://schemas.microsoft.com/office/drawing/2014/main" id="{4F9BA9BA-1BB4-5267-51AE-FE42D3D1487B}"/>
              </a:ext>
            </a:extLst>
          </p:cNvPr>
          <p:cNvSpPr>
            <a:spLocks noGrp="1"/>
          </p:cNvSpPr>
          <p:nvPr>
            <p:ph type="title"/>
          </p:nvPr>
        </p:nvSpPr>
        <p:spPr>
          <a:xfrm>
            <a:off x="225726" y="136525"/>
            <a:ext cx="4555823" cy="1035050"/>
          </a:xfrm>
          <a:ln w="50800">
            <a:solidFill>
              <a:schemeClr val="bg1"/>
            </a:solidFill>
          </a:ln>
        </p:spPr>
        <p:txBody>
          <a:bodyPr/>
          <a:lstStyle>
            <a:lvl1pPr algn="ctr">
              <a:defRPr>
                <a:latin typeface="Times New Roman" panose="02020603050405020304" pitchFamily="18" charset="0"/>
                <a:cs typeface="Times New Roman" panose="02020603050405020304" pitchFamily="18" charset="0"/>
              </a:defRPr>
            </a:lvl1pPr>
          </a:lstStyle>
          <a:p>
            <a:r>
              <a:rPr lang="en-US" dirty="0"/>
              <a:t>Click to edit</a:t>
            </a:r>
            <a:endParaRPr lang="en-IN" dirty="0"/>
          </a:p>
        </p:txBody>
      </p:sp>
      <p:sp>
        <p:nvSpPr>
          <p:cNvPr id="7" name="Rectangle 6">
            <a:extLst>
              <a:ext uri="{FF2B5EF4-FFF2-40B4-BE49-F238E27FC236}">
                <a16:creationId xmlns:a16="http://schemas.microsoft.com/office/drawing/2014/main" id="{744EBC33-70AC-369D-D902-51F4315CE338}"/>
              </a:ext>
            </a:extLst>
          </p:cNvPr>
          <p:cNvSpPr/>
          <p:nvPr userDrawn="1"/>
        </p:nvSpPr>
        <p:spPr>
          <a:xfrm>
            <a:off x="6590999" y="3421063"/>
            <a:ext cx="4600575" cy="2800350"/>
          </a:xfrm>
          <a:prstGeom prst="rect">
            <a:avLst/>
          </a:prstGeom>
          <a:solidFill>
            <a:schemeClr val="accent3">
              <a:lumMod val="75000"/>
              <a:alpha val="7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 Placeholder 13">
            <a:extLst>
              <a:ext uri="{FF2B5EF4-FFF2-40B4-BE49-F238E27FC236}">
                <a16:creationId xmlns:a16="http://schemas.microsoft.com/office/drawing/2014/main" id="{5B0EA254-5B0C-403B-F01C-4AF7A9A8299D}"/>
              </a:ext>
            </a:extLst>
          </p:cNvPr>
          <p:cNvSpPr>
            <a:spLocks noGrp="1"/>
          </p:cNvSpPr>
          <p:nvPr>
            <p:ph type="body" sz="quarter" idx="15" hasCustomPrompt="1"/>
          </p:nvPr>
        </p:nvSpPr>
        <p:spPr>
          <a:xfrm>
            <a:off x="225425" y="1571625"/>
            <a:ext cx="5737225" cy="4657725"/>
          </a:xfrm>
          <a:prstGeom prst="rect">
            <a:avLst/>
          </a:prstGeom>
        </p:spPr>
        <p:txBody>
          <a:bodyPr/>
          <a:lstStyle>
            <a:lvl3pPr marL="914400" indent="0">
              <a:buNone/>
              <a:defRPr/>
            </a:lvl3pPr>
          </a:lstStyle>
          <a:p>
            <a:pPr lvl="2"/>
            <a:r>
              <a:rPr lang="en-US" dirty="0"/>
              <a:t>Third level</a:t>
            </a:r>
          </a:p>
        </p:txBody>
      </p:sp>
      <p:sp>
        <p:nvSpPr>
          <p:cNvPr id="18" name="Media Placeholder 17">
            <a:extLst>
              <a:ext uri="{FF2B5EF4-FFF2-40B4-BE49-F238E27FC236}">
                <a16:creationId xmlns:a16="http://schemas.microsoft.com/office/drawing/2014/main" id="{06B44C66-38BF-53B6-F571-92AC058E94AF}"/>
              </a:ext>
            </a:extLst>
          </p:cNvPr>
          <p:cNvSpPr>
            <a:spLocks noGrp="1"/>
          </p:cNvSpPr>
          <p:nvPr>
            <p:ph type="media" sz="quarter" idx="17"/>
          </p:nvPr>
        </p:nvSpPr>
        <p:spPr>
          <a:xfrm>
            <a:off x="6610350" y="3429000"/>
            <a:ext cx="4600575" cy="2800350"/>
          </a:xfrm>
        </p:spPr>
        <p:txBody>
          <a:bodyPr/>
          <a:lstStyle/>
          <a:p>
            <a:endParaRPr lang="en-IN"/>
          </a:p>
        </p:txBody>
      </p:sp>
    </p:spTree>
    <p:extLst>
      <p:ext uri="{BB962C8B-B14F-4D97-AF65-F5344CB8AC3E}">
        <p14:creationId xmlns:p14="http://schemas.microsoft.com/office/powerpoint/2010/main" val="738839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6BC15D1-35C2-B8E3-541B-ADE9931B33D3}"/>
              </a:ext>
            </a:extLst>
          </p:cNvPr>
          <p:cNvSpPr>
            <a:spLocks noGrp="1"/>
          </p:cNvSpPr>
          <p:nvPr>
            <p:ph type="pic" sz="quarter" idx="13"/>
          </p:nvPr>
        </p:nvSpPr>
        <p:spPr>
          <a:xfrm>
            <a:off x="5915025" y="0"/>
            <a:ext cx="6276975" cy="6858000"/>
          </a:xfrm>
          <a:solidFill>
            <a:schemeClr val="bg1">
              <a:lumMod val="85000"/>
            </a:schemeClr>
          </a:solidFill>
        </p:spPr>
        <p:txBody>
          <a:bodyPr/>
          <a:lstStyle/>
          <a:p>
            <a:endParaRPr lang="en-IN"/>
          </a:p>
        </p:txBody>
      </p:sp>
      <p:sp>
        <p:nvSpPr>
          <p:cNvPr id="9" name="Picture Placeholder 8">
            <a:extLst>
              <a:ext uri="{FF2B5EF4-FFF2-40B4-BE49-F238E27FC236}">
                <a16:creationId xmlns:a16="http://schemas.microsoft.com/office/drawing/2014/main" id="{385D2F2A-4DBE-8895-A415-E25DB5487C4B}"/>
              </a:ext>
            </a:extLst>
          </p:cNvPr>
          <p:cNvSpPr>
            <a:spLocks noGrp="1"/>
          </p:cNvSpPr>
          <p:nvPr>
            <p:ph type="pic" sz="quarter" idx="14"/>
          </p:nvPr>
        </p:nvSpPr>
        <p:spPr>
          <a:xfrm>
            <a:off x="0" y="0"/>
            <a:ext cx="5915025" cy="6858000"/>
          </a:xfrm>
          <a:solidFill>
            <a:schemeClr val="bg1">
              <a:lumMod val="85000"/>
            </a:schemeClr>
          </a:solidFill>
        </p:spPr>
        <p:txBody>
          <a:bodyPr/>
          <a:lstStyle/>
          <a:p>
            <a:endParaRPr lang="en-IN"/>
          </a:p>
        </p:txBody>
      </p:sp>
      <p:sp>
        <p:nvSpPr>
          <p:cNvPr id="10" name="Rectangle 9">
            <a:extLst>
              <a:ext uri="{FF2B5EF4-FFF2-40B4-BE49-F238E27FC236}">
                <a16:creationId xmlns:a16="http://schemas.microsoft.com/office/drawing/2014/main" id="{F16CD5E7-B621-DE23-864D-A45327FAF4A0}"/>
              </a:ext>
            </a:extLst>
          </p:cNvPr>
          <p:cNvSpPr/>
          <p:nvPr userDrawn="1"/>
        </p:nvSpPr>
        <p:spPr>
          <a:xfrm>
            <a:off x="3467099" y="2011360"/>
            <a:ext cx="4895850" cy="2047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CF80FAFE-6A2D-86CF-7DAB-A07B897B8044}"/>
              </a:ext>
            </a:extLst>
          </p:cNvPr>
          <p:cNvSpPr>
            <a:spLocks noGrp="1"/>
          </p:cNvSpPr>
          <p:nvPr>
            <p:ph type="title"/>
          </p:nvPr>
        </p:nvSpPr>
        <p:spPr>
          <a:xfrm>
            <a:off x="3857624" y="2372517"/>
            <a:ext cx="4114801" cy="1325563"/>
          </a:xfrm>
          <a:ln w="50800">
            <a:solidFill>
              <a:schemeClr val="tx1"/>
            </a:solidFill>
          </a:ln>
        </p:spPr>
        <p:txBody>
          <a:bodyPr/>
          <a:lstStyle/>
          <a:p>
            <a:r>
              <a:rPr lang="en-US" dirty="0"/>
              <a:t>Click to edit Master title style</a:t>
            </a:r>
            <a:endParaRPr lang="en-IN" dirty="0"/>
          </a:p>
        </p:txBody>
      </p:sp>
      <p:sp>
        <p:nvSpPr>
          <p:cNvPr id="3" name="Date Placeholder 2">
            <a:extLst>
              <a:ext uri="{FF2B5EF4-FFF2-40B4-BE49-F238E27FC236}">
                <a16:creationId xmlns:a16="http://schemas.microsoft.com/office/drawing/2014/main" id="{6EBFE280-42D6-D41C-76B3-92DF33A7694F}"/>
              </a:ext>
            </a:extLst>
          </p:cNvPr>
          <p:cNvSpPr>
            <a:spLocks noGrp="1"/>
          </p:cNvSpPr>
          <p:nvPr>
            <p:ph type="dt" sz="half" idx="10"/>
          </p:nvPr>
        </p:nvSpPr>
        <p:spPr/>
        <p:txBody>
          <a:bodyPr/>
          <a:lstStyle/>
          <a:p>
            <a:fld id="{C036D25E-6B1B-4262-BA40-A7A8CC437467}" type="datetimeFigureOut">
              <a:rPr lang="en-IN" smtClean="0"/>
              <a:t>27-02-2023</a:t>
            </a:fld>
            <a:endParaRPr lang="en-IN"/>
          </a:p>
        </p:txBody>
      </p:sp>
      <p:sp>
        <p:nvSpPr>
          <p:cNvPr id="4" name="Footer Placeholder 3">
            <a:extLst>
              <a:ext uri="{FF2B5EF4-FFF2-40B4-BE49-F238E27FC236}">
                <a16:creationId xmlns:a16="http://schemas.microsoft.com/office/drawing/2014/main" id="{B070C3D7-72BE-5591-C3E2-220C72EF272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BB5F3BE-2C98-0760-9897-57D86102F16F}"/>
              </a:ext>
            </a:extLst>
          </p:cNvPr>
          <p:cNvSpPr>
            <a:spLocks noGrp="1"/>
          </p:cNvSpPr>
          <p:nvPr>
            <p:ph type="sldNum" sz="quarter" idx="12"/>
          </p:nvPr>
        </p:nvSpPr>
        <p:spPr/>
        <p:txBody>
          <a:bodyPr/>
          <a:lstStyle/>
          <a:p>
            <a:fld id="{5A0FAFC1-E6C9-434C-B0FD-C2FFB856314C}" type="slidenum">
              <a:rPr lang="en-IN" smtClean="0"/>
              <a:t>‹#›</a:t>
            </a:fld>
            <a:endParaRPr lang="en-IN"/>
          </a:p>
        </p:txBody>
      </p:sp>
    </p:spTree>
    <p:extLst>
      <p:ext uri="{BB962C8B-B14F-4D97-AF65-F5344CB8AC3E}">
        <p14:creationId xmlns:p14="http://schemas.microsoft.com/office/powerpoint/2010/main" val="1109854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B4DA9-1236-190B-84D5-ECE4542C032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1D31068-5EBB-7D69-D0C0-D489B1A4BB44}"/>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E516718-642A-7CAA-31F8-0B63DC84893D}"/>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2B4823B-6566-1EE1-9496-2F480B5E7E3A}"/>
              </a:ext>
            </a:extLst>
          </p:cNvPr>
          <p:cNvSpPr>
            <a:spLocks noGrp="1"/>
          </p:cNvSpPr>
          <p:nvPr>
            <p:ph type="dt" sz="half" idx="10"/>
          </p:nvPr>
        </p:nvSpPr>
        <p:spPr/>
        <p:txBody>
          <a:bodyPr/>
          <a:lstStyle/>
          <a:p>
            <a:fld id="{C036D25E-6B1B-4262-BA40-A7A8CC437467}" type="datetimeFigureOut">
              <a:rPr lang="en-IN" smtClean="0"/>
              <a:t>27-02-2023</a:t>
            </a:fld>
            <a:endParaRPr lang="en-IN"/>
          </a:p>
        </p:txBody>
      </p:sp>
      <p:sp>
        <p:nvSpPr>
          <p:cNvPr id="6" name="Footer Placeholder 5">
            <a:extLst>
              <a:ext uri="{FF2B5EF4-FFF2-40B4-BE49-F238E27FC236}">
                <a16:creationId xmlns:a16="http://schemas.microsoft.com/office/drawing/2014/main" id="{96D3433E-6D29-17C0-3A15-4E603EF3193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43F4A23-ED52-CA45-9D13-9DCEB0C2D42B}"/>
              </a:ext>
            </a:extLst>
          </p:cNvPr>
          <p:cNvSpPr>
            <a:spLocks noGrp="1"/>
          </p:cNvSpPr>
          <p:nvPr>
            <p:ph type="sldNum" sz="quarter" idx="12"/>
          </p:nvPr>
        </p:nvSpPr>
        <p:spPr/>
        <p:txBody>
          <a:bodyPr/>
          <a:lstStyle/>
          <a:p>
            <a:fld id="{5A0FAFC1-E6C9-434C-B0FD-C2FFB856314C}" type="slidenum">
              <a:rPr lang="en-IN" smtClean="0"/>
              <a:t>‹#›</a:t>
            </a:fld>
            <a:endParaRPr lang="en-IN"/>
          </a:p>
        </p:txBody>
      </p:sp>
    </p:spTree>
    <p:extLst>
      <p:ext uri="{BB962C8B-B14F-4D97-AF65-F5344CB8AC3E}">
        <p14:creationId xmlns:p14="http://schemas.microsoft.com/office/powerpoint/2010/main" val="278108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3320AA-BF05-918C-F2A1-58A452D6B3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15E5849-BF41-ADC8-482D-2711865ED6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0DD5650-A75F-0802-E755-6DD09B6C4D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36D25E-6B1B-4262-BA40-A7A8CC437467}" type="datetimeFigureOut">
              <a:rPr lang="en-IN" smtClean="0"/>
              <a:t>27-02-2023</a:t>
            </a:fld>
            <a:endParaRPr lang="en-IN"/>
          </a:p>
        </p:txBody>
      </p:sp>
      <p:sp>
        <p:nvSpPr>
          <p:cNvPr id="5" name="Footer Placeholder 4">
            <a:extLst>
              <a:ext uri="{FF2B5EF4-FFF2-40B4-BE49-F238E27FC236}">
                <a16:creationId xmlns:a16="http://schemas.microsoft.com/office/drawing/2014/main" id="{15F13962-A3B2-59CE-FA04-375738F216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0D47797-6A04-BBB8-5B7A-7745C09761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0FAFC1-E6C9-434C-B0FD-C2FFB856314C}" type="slidenum">
              <a:rPr lang="en-IN" smtClean="0"/>
              <a:t>‹#›</a:t>
            </a:fld>
            <a:endParaRPr lang="en-IN"/>
          </a:p>
        </p:txBody>
      </p:sp>
    </p:spTree>
    <p:extLst>
      <p:ext uri="{BB962C8B-B14F-4D97-AF65-F5344CB8AC3E}">
        <p14:creationId xmlns:p14="http://schemas.microsoft.com/office/powerpoint/2010/main" val="24516862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62" r:id="rId6"/>
    <p:sldLayoutId id="2147483663" r:id="rId7"/>
    <p:sldLayoutId id="2147483664"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5.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4.xml"/><Relationship Id="rId4" Type="http://schemas.openxmlformats.org/officeDocument/2006/relationships/chart" Target="../charts/char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hart" Target="../charts/chart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7E6A3-1D78-18E7-EB83-ECBFF5CBB47E}"/>
              </a:ext>
            </a:extLst>
          </p:cNvPr>
          <p:cNvSpPr>
            <a:spLocks noGrp="1"/>
          </p:cNvSpPr>
          <p:nvPr>
            <p:ph type="ctrTitle"/>
          </p:nvPr>
        </p:nvSpPr>
        <p:spPr>
          <a:xfrm>
            <a:off x="971550" y="2190750"/>
            <a:ext cx="4667250" cy="2209800"/>
          </a:xfrm>
        </p:spPr>
        <p:txBody>
          <a:bodyPr>
            <a:normAutofit fontScale="90000"/>
          </a:bodyPr>
          <a:lstStyle/>
          <a:p>
            <a:r>
              <a:rPr lang="en-US" sz="6000" dirty="0">
                <a:solidFill>
                  <a:schemeClr val="bg1"/>
                </a:solidFill>
              </a:rPr>
              <a:t>Technology and customer relationship</a:t>
            </a:r>
            <a:endParaRPr lang="en-IN" dirty="0">
              <a:solidFill>
                <a:schemeClr val="bg1"/>
              </a:solidFill>
            </a:endParaRPr>
          </a:p>
        </p:txBody>
      </p:sp>
      <p:sp>
        <p:nvSpPr>
          <p:cNvPr id="3" name="Subtitle 2">
            <a:extLst>
              <a:ext uri="{FF2B5EF4-FFF2-40B4-BE49-F238E27FC236}">
                <a16:creationId xmlns:a16="http://schemas.microsoft.com/office/drawing/2014/main" id="{287492D3-71DA-A679-D4B6-1464EC88E4F0}"/>
              </a:ext>
            </a:extLst>
          </p:cNvPr>
          <p:cNvSpPr>
            <a:spLocks noGrp="1"/>
          </p:cNvSpPr>
          <p:nvPr>
            <p:ph type="subTitle" idx="1"/>
          </p:nvPr>
        </p:nvSpPr>
        <p:spPr>
          <a:xfrm>
            <a:off x="971550" y="4486275"/>
            <a:ext cx="4667250" cy="1104899"/>
          </a:xfrm>
        </p:spPr>
        <p:txBody>
          <a:bodyPr/>
          <a:lstStyle/>
          <a:p>
            <a:r>
              <a:rPr lang="en-US" dirty="0">
                <a:solidFill>
                  <a:schemeClr val="bg1"/>
                </a:solidFill>
              </a:rPr>
              <a:t>Submitted to: Dr. Meghna Verma</a:t>
            </a:r>
          </a:p>
          <a:p>
            <a:r>
              <a:rPr lang="en-US" dirty="0">
                <a:solidFill>
                  <a:schemeClr val="bg1"/>
                </a:solidFill>
              </a:rPr>
              <a:t>Submitted By: Fahad/Mrinal</a:t>
            </a:r>
          </a:p>
          <a:p>
            <a:endParaRPr lang="en-IN" dirty="0"/>
          </a:p>
        </p:txBody>
      </p:sp>
    </p:spTree>
    <p:extLst>
      <p:ext uri="{BB962C8B-B14F-4D97-AF65-F5344CB8AC3E}">
        <p14:creationId xmlns:p14="http://schemas.microsoft.com/office/powerpoint/2010/main" val="181968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9BBC4A-AF93-BFBB-0EA6-88AAC7893BD7}"/>
              </a:ext>
            </a:extLst>
          </p:cNvPr>
          <p:cNvSpPr>
            <a:spLocks noGrp="1"/>
          </p:cNvSpPr>
          <p:nvPr>
            <p:ph type="body" sz="quarter" idx="13"/>
          </p:nvPr>
        </p:nvSpPr>
        <p:spPr>
          <a:ln>
            <a:solidFill>
              <a:schemeClr val="tx1"/>
            </a:solidFill>
          </a:ln>
        </p:spPr>
        <p:txBody>
          <a:bodyPr>
            <a:normAutofit fontScale="92500"/>
          </a:bodyPr>
          <a:lstStyle/>
          <a:p>
            <a:r>
              <a:rPr lang="en-IN" dirty="0"/>
              <a:t>Ways to connect to a customer</a:t>
            </a:r>
          </a:p>
        </p:txBody>
      </p:sp>
      <p:pic>
        <p:nvPicPr>
          <p:cNvPr id="10" name="Picture Placeholder 9">
            <a:extLst>
              <a:ext uri="{FF2B5EF4-FFF2-40B4-BE49-F238E27FC236}">
                <a16:creationId xmlns:a16="http://schemas.microsoft.com/office/drawing/2014/main" id="{B5E7F090-8923-C5D4-C140-ECB818AB097A}"/>
              </a:ext>
            </a:extLst>
          </p:cNvPr>
          <p:cNvPicPr>
            <a:picLocks noGrp="1" noChangeAspect="1"/>
          </p:cNvPicPr>
          <p:nvPr>
            <p:ph type="pic" sz="quarter" idx="14"/>
          </p:nvPr>
        </p:nvPicPr>
        <p:blipFill>
          <a:blip r:embed="rId2">
            <a:alphaModFix amt="46000"/>
            <a:extLst>
              <a:ext uri="{28A0092B-C50C-407E-A947-70E740481C1C}">
                <a14:useLocalDpi xmlns:a14="http://schemas.microsoft.com/office/drawing/2010/main" val="0"/>
              </a:ext>
            </a:extLst>
          </a:blip>
          <a:srcRect l="31407" r="31407"/>
          <a:stretch>
            <a:fillRect/>
          </a:stretch>
        </p:blipFill>
        <p:spPr>
          <a:xfrm>
            <a:off x="738187" y="1343022"/>
            <a:ext cx="2619375" cy="4686300"/>
          </a:xfrm>
        </p:spPr>
      </p:pic>
      <p:pic>
        <p:nvPicPr>
          <p:cNvPr id="12" name="Picture Placeholder 11">
            <a:extLst>
              <a:ext uri="{FF2B5EF4-FFF2-40B4-BE49-F238E27FC236}">
                <a16:creationId xmlns:a16="http://schemas.microsoft.com/office/drawing/2014/main" id="{3E7E28E7-7A48-A11C-9420-09BD4BC4E1BD}"/>
              </a:ext>
            </a:extLst>
          </p:cNvPr>
          <p:cNvPicPr>
            <a:picLocks noGrp="1" noChangeAspect="1"/>
          </p:cNvPicPr>
          <p:nvPr>
            <p:ph type="pic" sz="quarter" idx="15"/>
          </p:nvPr>
        </p:nvPicPr>
        <p:blipFill>
          <a:blip r:embed="rId3">
            <a:alphaModFix amt="46000"/>
            <a:extLst>
              <a:ext uri="{28A0092B-C50C-407E-A947-70E740481C1C}">
                <a14:useLocalDpi xmlns:a14="http://schemas.microsoft.com/office/drawing/2010/main" val="0"/>
              </a:ext>
            </a:extLst>
          </a:blip>
          <a:srcRect l="31369" r="31369"/>
          <a:stretch>
            <a:fillRect/>
          </a:stretch>
        </p:blipFill>
        <p:spPr>
          <a:xfrm>
            <a:off x="4786312" y="1343025"/>
            <a:ext cx="2619375" cy="4686300"/>
          </a:xfrm>
        </p:spPr>
      </p:pic>
      <p:pic>
        <p:nvPicPr>
          <p:cNvPr id="14" name="Picture Placeholder 13">
            <a:extLst>
              <a:ext uri="{FF2B5EF4-FFF2-40B4-BE49-F238E27FC236}">
                <a16:creationId xmlns:a16="http://schemas.microsoft.com/office/drawing/2014/main" id="{DEF6EC1C-8FC0-50B7-0F33-EFFD7DDADC1E}"/>
              </a:ext>
            </a:extLst>
          </p:cNvPr>
          <p:cNvPicPr>
            <a:picLocks noGrp="1" noChangeAspect="1"/>
          </p:cNvPicPr>
          <p:nvPr>
            <p:ph type="pic" sz="quarter" idx="16"/>
          </p:nvPr>
        </p:nvPicPr>
        <p:blipFill rotWithShape="1">
          <a:blip r:embed="rId4">
            <a:alphaModFix amt="46000"/>
            <a:extLst>
              <a:ext uri="{28A0092B-C50C-407E-A947-70E740481C1C}">
                <a14:useLocalDpi xmlns:a14="http://schemas.microsoft.com/office/drawing/2010/main" val="0"/>
              </a:ext>
            </a:extLst>
          </a:blip>
          <a:srcRect l="23827" t="-67" r="23827" b="-67"/>
          <a:stretch/>
        </p:blipFill>
        <p:spPr>
          <a:xfrm>
            <a:off x="8734425" y="1343022"/>
            <a:ext cx="2619375" cy="4686300"/>
          </a:xfrm>
        </p:spPr>
      </p:pic>
      <p:sp>
        <p:nvSpPr>
          <p:cNvPr id="6" name="Text Placeholder 5">
            <a:extLst>
              <a:ext uri="{FF2B5EF4-FFF2-40B4-BE49-F238E27FC236}">
                <a16:creationId xmlns:a16="http://schemas.microsoft.com/office/drawing/2014/main" id="{4089B1D7-F6DE-144A-4B98-E1126020BCD4}"/>
              </a:ext>
            </a:extLst>
          </p:cNvPr>
          <p:cNvSpPr>
            <a:spLocks noGrp="1"/>
          </p:cNvSpPr>
          <p:nvPr>
            <p:ph type="body" sz="quarter" idx="17"/>
          </p:nvPr>
        </p:nvSpPr>
        <p:spPr>
          <a:xfrm>
            <a:off x="838199" y="1471612"/>
            <a:ext cx="2419350" cy="923925"/>
          </a:xfrm>
          <a:ln w="38100">
            <a:solidFill>
              <a:schemeClr val="tx1"/>
            </a:solidFill>
          </a:ln>
        </p:spPr>
        <p:txBody>
          <a:bodyPr>
            <a:normAutofit/>
          </a:bodyPr>
          <a:lstStyle/>
          <a:p>
            <a:pPr>
              <a:lnSpc>
                <a:spcPct val="150000"/>
              </a:lnSpc>
            </a:pPr>
            <a:r>
              <a:rPr lang="en-IN" sz="3200" b="1" dirty="0"/>
              <a:t>AR/VR</a:t>
            </a:r>
          </a:p>
        </p:txBody>
      </p:sp>
      <p:sp>
        <p:nvSpPr>
          <p:cNvPr id="7" name="Text Placeholder 6">
            <a:extLst>
              <a:ext uri="{FF2B5EF4-FFF2-40B4-BE49-F238E27FC236}">
                <a16:creationId xmlns:a16="http://schemas.microsoft.com/office/drawing/2014/main" id="{EA299862-3ADF-5533-F7EE-8FF768D1DAAF}"/>
              </a:ext>
            </a:extLst>
          </p:cNvPr>
          <p:cNvSpPr>
            <a:spLocks noGrp="1"/>
          </p:cNvSpPr>
          <p:nvPr>
            <p:ph type="body" sz="quarter" idx="18"/>
          </p:nvPr>
        </p:nvSpPr>
        <p:spPr>
          <a:xfrm>
            <a:off x="4886324" y="3224211"/>
            <a:ext cx="2419350" cy="923925"/>
          </a:xfrm>
          <a:ln w="38100">
            <a:solidFill>
              <a:schemeClr val="tx1"/>
            </a:solidFill>
          </a:ln>
        </p:spPr>
        <p:txBody>
          <a:bodyPr>
            <a:normAutofit/>
          </a:bodyPr>
          <a:lstStyle/>
          <a:p>
            <a:pPr>
              <a:lnSpc>
                <a:spcPct val="150000"/>
              </a:lnSpc>
            </a:pPr>
            <a:r>
              <a:rPr lang="en-IN" sz="3200" b="1" dirty="0"/>
              <a:t>Social Media</a:t>
            </a:r>
          </a:p>
        </p:txBody>
      </p:sp>
      <p:sp>
        <p:nvSpPr>
          <p:cNvPr id="8" name="Text Placeholder 7">
            <a:extLst>
              <a:ext uri="{FF2B5EF4-FFF2-40B4-BE49-F238E27FC236}">
                <a16:creationId xmlns:a16="http://schemas.microsoft.com/office/drawing/2014/main" id="{66AA38A9-ABE7-42F1-6B71-61109CD81EDC}"/>
              </a:ext>
            </a:extLst>
          </p:cNvPr>
          <p:cNvSpPr>
            <a:spLocks noGrp="1"/>
          </p:cNvSpPr>
          <p:nvPr>
            <p:ph type="body" sz="quarter" idx="19"/>
          </p:nvPr>
        </p:nvSpPr>
        <p:spPr>
          <a:xfrm>
            <a:off x="8834437" y="4919660"/>
            <a:ext cx="2419350" cy="923925"/>
          </a:xfrm>
          <a:ln w="38100">
            <a:solidFill>
              <a:schemeClr val="tx1"/>
            </a:solidFill>
          </a:ln>
        </p:spPr>
        <p:txBody>
          <a:bodyPr>
            <a:noAutofit/>
          </a:bodyPr>
          <a:lstStyle/>
          <a:p>
            <a:r>
              <a:rPr lang="en-IN" sz="3200" b="1" dirty="0"/>
              <a:t>Video Conferencing</a:t>
            </a:r>
          </a:p>
        </p:txBody>
      </p:sp>
    </p:spTree>
    <p:extLst>
      <p:ext uri="{BB962C8B-B14F-4D97-AF65-F5344CB8AC3E}">
        <p14:creationId xmlns:p14="http://schemas.microsoft.com/office/powerpoint/2010/main" val="2771677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14726-2154-143F-E497-2643D58DEF55}"/>
              </a:ext>
            </a:extLst>
          </p:cNvPr>
          <p:cNvSpPr>
            <a:spLocks noGrp="1"/>
          </p:cNvSpPr>
          <p:nvPr>
            <p:ph type="title"/>
          </p:nvPr>
        </p:nvSpPr>
        <p:spPr>
          <a:ln>
            <a:solidFill>
              <a:schemeClr val="tx1"/>
            </a:solidFill>
          </a:ln>
        </p:spPr>
        <p:txBody>
          <a:bodyPr/>
          <a:lstStyle/>
          <a:p>
            <a:r>
              <a:rPr lang="en-IN" dirty="0"/>
              <a:t>AR/VR </a:t>
            </a:r>
          </a:p>
        </p:txBody>
      </p:sp>
      <p:sp>
        <p:nvSpPr>
          <p:cNvPr id="3" name="Text Placeholder 2">
            <a:extLst>
              <a:ext uri="{FF2B5EF4-FFF2-40B4-BE49-F238E27FC236}">
                <a16:creationId xmlns:a16="http://schemas.microsoft.com/office/drawing/2014/main" id="{5BEE8E33-86C8-4126-C6D7-40B74142F723}"/>
              </a:ext>
            </a:extLst>
          </p:cNvPr>
          <p:cNvSpPr>
            <a:spLocks noGrp="1"/>
          </p:cNvSpPr>
          <p:nvPr>
            <p:ph type="body" sz="quarter" idx="13"/>
          </p:nvPr>
        </p:nvSpPr>
        <p:spPr>
          <a:ln w="12700">
            <a:solidFill>
              <a:schemeClr val="tx1"/>
            </a:solidFill>
          </a:ln>
        </p:spPr>
        <p:txBody>
          <a:bodyPr/>
          <a:lstStyle/>
          <a:p>
            <a:pPr marL="0" indent="0">
              <a:buNone/>
            </a:pPr>
            <a:r>
              <a:rPr lang="en-US" sz="2800" dirty="0"/>
              <a:t>As human beings, we base our perception of the world on the rules developed by our experience. We believe what we see, hear, and feel around us. Both VR/AR designers use the basic rules of perception, and ideas of how we interact with the world to create environments that feel just as authentic as the world around us.</a:t>
            </a:r>
          </a:p>
          <a:p>
            <a:pPr marL="0" indent="0">
              <a:buNone/>
            </a:pPr>
            <a:endParaRPr lang="en-IN" dirty="0"/>
          </a:p>
        </p:txBody>
      </p:sp>
      <p:graphicFrame>
        <p:nvGraphicFramePr>
          <p:cNvPr id="6" name="Chart 5">
            <a:extLst>
              <a:ext uri="{FF2B5EF4-FFF2-40B4-BE49-F238E27FC236}">
                <a16:creationId xmlns:a16="http://schemas.microsoft.com/office/drawing/2014/main" id="{FDF8EF9D-0299-3CF5-D203-723BAB3FF28B}"/>
              </a:ext>
            </a:extLst>
          </p:cNvPr>
          <p:cNvGraphicFramePr/>
          <p:nvPr>
            <p:extLst>
              <p:ext uri="{D42A27DB-BD31-4B8C-83A1-F6EECF244321}">
                <p14:modId xmlns:p14="http://schemas.microsoft.com/office/powerpoint/2010/main" val="1547866560"/>
              </p:ext>
            </p:extLst>
          </p:nvPr>
        </p:nvGraphicFramePr>
        <p:xfrm>
          <a:off x="6422725" y="295274"/>
          <a:ext cx="1997375" cy="1845035"/>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1DB30D7E-A09F-F2E2-7F9E-82A06E9B0E01}"/>
              </a:ext>
            </a:extLst>
          </p:cNvPr>
          <p:cNvSpPr txBox="1"/>
          <p:nvPr/>
        </p:nvSpPr>
        <p:spPr>
          <a:xfrm>
            <a:off x="8420100" y="241094"/>
            <a:ext cx="1997375"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61%</a:t>
            </a:r>
          </a:p>
        </p:txBody>
      </p:sp>
      <p:sp>
        <p:nvSpPr>
          <p:cNvPr id="8" name="TextBox 7">
            <a:extLst>
              <a:ext uri="{FF2B5EF4-FFF2-40B4-BE49-F238E27FC236}">
                <a16:creationId xmlns:a16="http://schemas.microsoft.com/office/drawing/2014/main" id="{D01E690E-1FA4-6EB0-4110-71E933D0FAFF}"/>
              </a:ext>
            </a:extLst>
          </p:cNvPr>
          <p:cNvSpPr txBox="1"/>
          <p:nvPr/>
        </p:nvSpPr>
        <p:spPr>
          <a:xfrm>
            <a:off x="8420100" y="1143000"/>
            <a:ext cx="3476625" cy="646331"/>
          </a:xfrm>
          <a:prstGeom prst="rect">
            <a:avLst/>
          </a:prstGeom>
          <a:noFill/>
        </p:spPr>
        <p:txBody>
          <a:bodyPr wrap="square" rtlCol="0">
            <a:spAutoFit/>
          </a:bodyPr>
          <a:lstStyle/>
          <a:p>
            <a:r>
              <a:rPr lang="en-IN" dirty="0"/>
              <a:t>Of shoppers prefers retailers that offer AR over those who do not</a:t>
            </a:r>
          </a:p>
        </p:txBody>
      </p:sp>
      <p:sp>
        <p:nvSpPr>
          <p:cNvPr id="9" name="TextBox 8">
            <a:extLst>
              <a:ext uri="{FF2B5EF4-FFF2-40B4-BE49-F238E27FC236}">
                <a16:creationId xmlns:a16="http://schemas.microsoft.com/office/drawing/2014/main" id="{19DA17F0-5FAE-4033-918C-4911AA56A1E9}"/>
              </a:ext>
            </a:extLst>
          </p:cNvPr>
          <p:cNvSpPr txBox="1"/>
          <p:nvPr/>
        </p:nvSpPr>
        <p:spPr>
          <a:xfrm>
            <a:off x="6591300" y="6485036"/>
            <a:ext cx="4876800" cy="307777"/>
          </a:xfrm>
          <a:prstGeom prst="rect">
            <a:avLst/>
          </a:prstGeom>
          <a:noFill/>
        </p:spPr>
        <p:txBody>
          <a:bodyPr wrap="square" rtlCol="0">
            <a:spAutoFit/>
          </a:bodyPr>
          <a:lstStyle/>
          <a:p>
            <a:r>
              <a:rPr lang="en-IN" sz="1400" dirty="0"/>
              <a:t>Source: Eclipse “How is augmented reality Impacting retail”</a:t>
            </a:r>
          </a:p>
        </p:txBody>
      </p:sp>
      <p:graphicFrame>
        <p:nvGraphicFramePr>
          <p:cNvPr id="10" name="Chart 9">
            <a:extLst>
              <a:ext uri="{FF2B5EF4-FFF2-40B4-BE49-F238E27FC236}">
                <a16:creationId xmlns:a16="http://schemas.microsoft.com/office/drawing/2014/main" id="{69CF3997-7FEC-9CCE-35C4-AE7BFD6FD3F5}"/>
              </a:ext>
            </a:extLst>
          </p:cNvPr>
          <p:cNvGraphicFramePr/>
          <p:nvPr>
            <p:extLst>
              <p:ext uri="{D42A27DB-BD31-4B8C-83A1-F6EECF244321}">
                <p14:modId xmlns:p14="http://schemas.microsoft.com/office/powerpoint/2010/main" val="1778721341"/>
              </p:ext>
            </p:extLst>
          </p:nvPr>
        </p:nvGraphicFramePr>
        <p:xfrm>
          <a:off x="9968898" y="2311384"/>
          <a:ext cx="1997375" cy="1845035"/>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77622086-CCD2-1DB8-CECA-5245465BFBC3}"/>
              </a:ext>
            </a:extLst>
          </p:cNvPr>
          <p:cNvSpPr txBox="1"/>
          <p:nvPr/>
        </p:nvSpPr>
        <p:spPr>
          <a:xfrm>
            <a:off x="8191562" y="2449882"/>
            <a:ext cx="1777336"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71%</a:t>
            </a:r>
          </a:p>
        </p:txBody>
      </p:sp>
      <p:sp>
        <p:nvSpPr>
          <p:cNvPr id="12" name="TextBox 11">
            <a:extLst>
              <a:ext uri="{FF2B5EF4-FFF2-40B4-BE49-F238E27FC236}">
                <a16:creationId xmlns:a16="http://schemas.microsoft.com/office/drawing/2014/main" id="{0655CF76-14F7-13E0-5CE8-5CF66B9CB0BB}"/>
              </a:ext>
            </a:extLst>
          </p:cNvPr>
          <p:cNvSpPr txBox="1"/>
          <p:nvPr/>
        </p:nvSpPr>
        <p:spPr>
          <a:xfrm>
            <a:off x="6297912" y="3233901"/>
            <a:ext cx="3746198" cy="646331"/>
          </a:xfrm>
          <a:prstGeom prst="rect">
            <a:avLst/>
          </a:prstGeom>
          <a:noFill/>
        </p:spPr>
        <p:txBody>
          <a:bodyPr wrap="square" rtlCol="0">
            <a:spAutoFit/>
          </a:bodyPr>
          <a:lstStyle/>
          <a:p>
            <a:r>
              <a:rPr lang="en-GB" dirty="0">
                <a:effectLst/>
                <a:latin typeface="Times New Roman" panose="02020603050405020304" pitchFamily="18" charset="0"/>
                <a:cs typeface="Times New Roman" panose="02020603050405020304" pitchFamily="18" charset="0"/>
              </a:rPr>
              <a:t>of shoppers said that they would shop more often if they could use AR</a:t>
            </a:r>
            <a:endParaRPr lang="en-IN" dirty="0">
              <a:latin typeface="Times New Roman" panose="02020603050405020304" pitchFamily="18" charset="0"/>
              <a:cs typeface="Times New Roman" panose="02020603050405020304" pitchFamily="18" charset="0"/>
            </a:endParaRPr>
          </a:p>
        </p:txBody>
      </p:sp>
      <p:graphicFrame>
        <p:nvGraphicFramePr>
          <p:cNvPr id="14" name="Chart 13">
            <a:extLst>
              <a:ext uri="{FF2B5EF4-FFF2-40B4-BE49-F238E27FC236}">
                <a16:creationId xmlns:a16="http://schemas.microsoft.com/office/drawing/2014/main" id="{507B3DDE-8050-AC9E-F9FC-21B874EBC617}"/>
              </a:ext>
            </a:extLst>
          </p:cNvPr>
          <p:cNvGraphicFramePr/>
          <p:nvPr>
            <p:extLst>
              <p:ext uri="{D42A27DB-BD31-4B8C-83A1-F6EECF244321}">
                <p14:modId xmlns:p14="http://schemas.microsoft.com/office/powerpoint/2010/main" val="2141372116"/>
              </p:ext>
            </p:extLst>
          </p:nvPr>
        </p:nvGraphicFramePr>
        <p:xfrm>
          <a:off x="6136030" y="4156419"/>
          <a:ext cx="1997375" cy="1845035"/>
        </p:xfrm>
        <a:graphic>
          <a:graphicData uri="http://schemas.openxmlformats.org/drawingml/2006/chart">
            <c:chart xmlns:c="http://schemas.openxmlformats.org/drawingml/2006/chart" xmlns:r="http://schemas.openxmlformats.org/officeDocument/2006/relationships" r:id="rId4"/>
          </a:graphicData>
        </a:graphic>
      </p:graphicFrame>
      <p:sp>
        <p:nvSpPr>
          <p:cNvPr id="15" name="TextBox 14">
            <a:extLst>
              <a:ext uri="{FF2B5EF4-FFF2-40B4-BE49-F238E27FC236}">
                <a16:creationId xmlns:a16="http://schemas.microsoft.com/office/drawing/2014/main" id="{2CC823B2-1F58-1848-C5E0-AAC846A36B01}"/>
              </a:ext>
            </a:extLst>
          </p:cNvPr>
          <p:cNvSpPr txBox="1"/>
          <p:nvPr/>
        </p:nvSpPr>
        <p:spPr>
          <a:xfrm>
            <a:off x="8133405" y="4156419"/>
            <a:ext cx="1997375"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40%</a:t>
            </a:r>
          </a:p>
        </p:txBody>
      </p:sp>
      <p:sp>
        <p:nvSpPr>
          <p:cNvPr id="17" name="TextBox 16">
            <a:extLst>
              <a:ext uri="{FF2B5EF4-FFF2-40B4-BE49-F238E27FC236}">
                <a16:creationId xmlns:a16="http://schemas.microsoft.com/office/drawing/2014/main" id="{130460CB-A329-6622-B00F-1E129E61D50F}"/>
              </a:ext>
            </a:extLst>
          </p:cNvPr>
          <p:cNvSpPr txBox="1"/>
          <p:nvPr/>
        </p:nvSpPr>
        <p:spPr>
          <a:xfrm>
            <a:off x="8092429" y="4973824"/>
            <a:ext cx="3910999" cy="923330"/>
          </a:xfrm>
          <a:prstGeom prst="rect">
            <a:avLst/>
          </a:prstGeom>
          <a:noFill/>
        </p:spPr>
        <p:txBody>
          <a:bodyPr wrap="square">
            <a:spAutoFit/>
          </a:bodyPr>
          <a:lstStyle/>
          <a:p>
            <a:r>
              <a:rPr lang="en-GB" dirty="0">
                <a:effectLst/>
                <a:latin typeface="Times New Roman" panose="02020603050405020304" pitchFamily="18" charset="0"/>
                <a:cs typeface="Times New Roman" panose="02020603050405020304" pitchFamily="18" charset="0"/>
              </a:rPr>
              <a:t>of shoppers said that they are ready to pay more for a product if they were able to test it through AR first.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949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D464-63E8-EEDF-4108-2C710BE3212F}"/>
              </a:ext>
            </a:extLst>
          </p:cNvPr>
          <p:cNvSpPr>
            <a:spLocks noGrp="1"/>
          </p:cNvSpPr>
          <p:nvPr>
            <p:ph type="title"/>
          </p:nvPr>
        </p:nvSpPr>
        <p:spPr>
          <a:xfrm>
            <a:off x="7439025" y="247651"/>
            <a:ext cx="3676650" cy="958850"/>
          </a:xfrm>
          <a:ln>
            <a:solidFill>
              <a:schemeClr val="tx1"/>
            </a:solidFill>
          </a:ln>
        </p:spPr>
        <p:txBody>
          <a:bodyPr/>
          <a:lstStyle/>
          <a:p>
            <a:pPr algn="ctr"/>
            <a:r>
              <a:rPr lang="en-IN" dirty="0"/>
              <a:t>Social Media </a:t>
            </a:r>
          </a:p>
        </p:txBody>
      </p:sp>
      <p:sp>
        <p:nvSpPr>
          <p:cNvPr id="3" name="Text Placeholder 2">
            <a:extLst>
              <a:ext uri="{FF2B5EF4-FFF2-40B4-BE49-F238E27FC236}">
                <a16:creationId xmlns:a16="http://schemas.microsoft.com/office/drawing/2014/main" id="{9E77D8C8-E3F7-5932-F035-FAEA9527E73C}"/>
              </a:ext>
            </a:extLst>
          </p:cNvPr>
          <p:cNvSpPr>
            <a:spLocks noGrp="1"/>
          </p:cNvSpPr>
          <p:nvPr>
            <p:ph type="body" sz="quarter" idx="13"/>
          </p:nvPr>
        </p:nvSpPr>
        <p:spPr>
          <a:ln w="12700">
            <a:solidFill>
              <a:schemeClr val="tx1"/>
            </a:solidFill>
          </a:ln>
        </p:spPr>
        <p:txBody>
          <a:bodyPr>
            <a:normAutofit fontScale="70000" lnSpcReduction="20000"/>
          </a:bodyPr>
          <a:lstStyle/>
          <a:p>
            <a:pPr>
              <a:lnSpc>
                <a:spcPct val="120000"/>
              </a:lnSpc>
            </a:pPr>
            <a:endParaRPr lang="en-US" sz="2800" dirty="0"/>
          </a:p>
          <a:p>
            <a:pPr>
              <a:lnSpc>
                <a:spcPct val="120000"/>
              </a:lnSpc>
            </a:pPr>
            <a:r>
              <a:rPr lang="en-US" sz="2800" dirty="0"/>
              <a:t>We can use social media to build customer relationships is by rewarding them with giveaways, promotions, coupons and contests.</a:t>
            </a:r>
          </a:p>
          <a:p>
            <a:endParaRPr lang="en-US" sz="2800" dirty="0"/>
          </a:p>
          <a:p>
            <a:r>
              <a:rPr lang="en-US" sz="2800" dirty="0"/>
              <a:t>Giveaways and contests are great social media marketing opportunities that can generate a lot of buzz, placing your brand at the top of the daily trending lists and encouraging more visitors to seek out your website.</a:t>
            </a:r>
          </a:p>
          <a:p>
            <a:endParaRPr lang="en-US" sz="2800" dirty="0"/>
          </a:p>
          <a:p>
            <a:r>
              <a:rPr lang="en-US" sz="2800" dirty="0"/>
              <a:t>One popular way to spread your brand’s story on social media is to ask your followers to share your message with three friends to enter a contest.</a:t>
            </a:r>
            <a:endParaRPr lang="en-IN" sz="2800" dirty="0"/>
          </a:p>
          <a:p>
            <a:pPr marL="0" indent="0">
              <a:buNone/>
            </a:pPr>
            <a:endParaRPr lang="en-IN" dirty="0"/>
          </a:p>
        </p:txBody>
      </p:sp>
      <p:graphicFrame>
        <p:nvGraphicFramePr>
          <p:cNvPr id="11" name="Chart 10">
            <a:extLst>
              <a:ext uri="{FF2B5EF4-FFF2-40B4-BE49-F238E27FC236}">
                <a16:creationId xmlns:a16="http://schemas.microsoft.com/office/drawing/2014/main" id="{4F11DBC2-11A1-2C61-7E49-F17CC65A691E}"/>
              </a:ext>
            </a:extLst>
          </p:cNvPr>
          <p:cNvGraphicFramePr>
            <a:graphicFrameLocks/>
          </p:cNvGraphicFramePr>
          <p:nvPr>
            <p:extLst>
              <p:ext uri="{D42A27DB-BD31-4B8C-83A1-F6EECF244321}">
                <p14:modId xmlns:p14="http://schemas.microsoft.com/office/powerpoint/2010/main" val="4043563500"/>
              </p:ext>
            </p:extLst>
          </p:nvPr>
        </p:nvGraphicFramePr>
        <p:xfrm>
          <a:off x="333376" y="0"/>
          <a:ext cx="5181601" cy="3086100"/>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B3D75A6C-A235-8F1D-5DAA-D204A6390877}"/>
              </a:ext>
            </a:extLst>
          </p:cNvPr>
          <p:cNvSpPr txBox="1"/>
          <p:nvPr/>
        </p:nvSpPr>
        <p:spPr>
          <a:xfrm>
            <a:off x="1028699" y="3167390"/>
            <a:ext cx="3686175" cy="261610"/>
          </a:xfrm>
          <a:prstGeom prst="rect">
            <a:avLst/>
          </a:prstGeom>
          <a:noFill/>
        </p:spPr>
        <p:txBody>
          <a:bodyPr wrap="square" rtlCol="0">
            <a:spAutoFit/>
          </a:bodyPr>
          <a:lstStyle/>
          <a:p>
            <a:r>
              <a:rPr lang="en-IN" sz="1100" dirty="0">
                <a:latin typeface="Times New Roman" panose="02020603050405020304" pitchFamily="18" charset="0"/>
                <a:cs typeface="Times New Roman" panose="02020603050405020304" pitchFamily="18" charset="0"/>
              </a:rPr>
              <a:t>Source: 2016 B2C Content Marketing Trends North America</a:t>
            </a:r>
          </a:p>
        </p:txBody>
      </p:sp>
      <p:pic>
        <p:nvPicPr>
          <p:cNvPr id="14" name="Picture 13">
            <a:extLst>
              <a:ext uri="{FF2B5EF4-FFF2-40B4-BE49-F238E27FC236}">
                <a16:creationId xmlns:a16="http://schemas.microsoft.com/office/drawing/2014/main" id="{CFC69E91-44C4-9562-67BF-55FD8A9ACC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27238"/>
            <a:ext cx="5743575" cy="3230761"/>
          </a:xfrm>
          <a:prstGeom prst="rect">
            <a:avLst/>
          </a:prstGeom>
        </p:spPr>
      </p:pic>
    </p:spTree>
    <p:extLst>
      <p:ext uri="{BB962C8B-B14F-4D97-AF65-F5344CB8AC3E}">
        <p14:creationId xmlns:p14="http://schemas.microsoft.com/office/powerpoint/2010/main" val="373190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0A1B61F4-7F10-6F4A-6085-CB9AF12B94D1}"/>
              </a:ext>
            </a:extLst>
          </p:cNvPr>
          <p:cNvPicPr>
            <a:picLocks noGrp="1" noChangeAspect="1"/>
          </p:cNvPicPr>
          <p:nvPr>
            <p:ph type="pic" sz="quarter" idx="16"/>
          </p:nvPr>
        </p:nvPicPr>
        <p:blipFill>
          <a:blip r:embed="rId4">
            <a:extLst>
              <a:ext uri="{28A0092B-C50C-407E-A947-70E740481C1C}">
                <a14:useLocalDpi xmlns:a14="http://schemas.microsoft.com/office/drawing/2010/main" val="0"/>
              </a:ext>
            </a:extLst>
          </a:blip>
          <a:srcRect l="208" r="208"/>
          <a:stretch>
            <a:fillRect/>
          </a:stretch>
        </p:blipFill>
        <p:spPr/>
      </p:pic>
      <p:sp>
        <p:nvSpPr>
          <p:cNvPr id="3" name="Title 2">
            <a:extLst>
              <a:ext uri="{FF2B5EF4-FFF2-40B4-BE49-F238E27FC236}">
                <a16:creationId xmlns:a16="http://schemas.microsoft.com/office/drawing/2014/main" id="{C61E6ADC-F4F9-3DFA-ACF7-C652797B5190}"/>
              </a:ext>
            </a:extLst>
          </p:cNvPr>
          <p:cNvSpPr>
            <a:spLocks noGrp="1"/>
          </p:cNvSpPr>
          <p:nvPr>
            <p:ph type="title"/>
          </p:nvPr>
        </p:nvSpPr>
        <p:spPr>
          <a:ln>
            <a:solidFill>
              <a:schemeClr val="tx1"/>
            </a:solidFill>
          </a:ln>
        </p:spPr>
        <p:txBody>
          <a:bodyPr>
            <a:normAutofit fontScale="90000"/>
          </a:bodyPr>
          <a:lstStyle/>
          <a:p>
            <a:r>
              <a:rPr lang="en-IN" dirty="0"/>
              <a:t>Video Conferencing </a:t>
            </a:r>
          </a:p>
        </p:txBody>
      </p:sp>
      <p:sp>
        <p:nvSpPr>
          <p:cNvPr id="4" name="Text Placeholder 3">
            <a:extLst>
              <a:ext uri="{FF2B5EF4-FFF2-40B4-BE49-F238E27FC236}">
                <a16:creationId xmlns:a16="http://schemas.microsoft.com/office/drawing/2014/main" id="{296269BA-2C43-8F86-7A56-BCA6BB15B13F}"/>
              </a:ext>
            </a:extLst>
          </p:cNvPr>
          <p:cNvSpPr>
            <a:spLocks noGrp="1"/>
          </p:cNvSpPr>
          <p:nvPr>
            <p:ph type="body" sz="quarter" idx="15"/>
          </p:nvPr>
        </p:nvSpPr>
        <p:spPr>
          <a:ln w="12700">
            <a:solidFill>
              <a:schemeClr val="tx1"/>
            </a:solidFill>
          </a:ln>
        </p:spPr>
        <p:txBody>
          <a:bodyPr>
            <a:normAutofit lnSpcReduction="10000"/>
          </a:bodyPr>
          <a:lstStyle/>
          <a:p>
            <a:pPr marL="0" indent="0">
              <a:buNone/>
            </a:pPr>
            <a:endParaRPr lang="en-US" sz="2800" dirty="0">
              <a:latin typeface="Times New Roman" panose="02020603050405020304" pitchFamily="18" charset="0"/>
              <a:cs typeface="Times New Roman" panose="02020603050405020304" pitchFamily="18" charset="0"/>
            </a:endParaRPr>
          </a:p>
          <a:p>
            <a:pPr marL="0" indent="0">
              <a:buNone/>
            </a:pPr>
            <a:r>
              <a:rPr lang="en-US" sz="2800" dirty="0">
                <a:latin typeface="Times New Roman" panose="02020603050405020304" pitchFamily="18" charset="0"/>
                <a:cs typeface="Times New Roman" panose="02020603050405020304" pitchFamily="18" charset="0"/>
              </a:rPr>
              <a:t>Every enterprise owner, desires to minimize costs and maximize returns. Have you ever realized that communicating with agents, customers, employees and even your partners grab you large sums of money thereby reducing your profit margins?! If yes, then video conferencing is exactly what you need to reduce your communication costs as it brings numerous benefits to businesses.</a:t>
            </a:r>
            <a:endParaRPr lang="en-IN" sz="2800"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p>
        </p:txBody>
      </p:sp>
      <p:pic>
        <p:nvPicPr>
          <p:cNvPr id="6" name="Media1">
            <a:hlinkClick r:id="" action="ppaction://media"/>
            <a:extLst>
              <a:ext uri="{FF2B5EF4-FFF2-40B4-BE49-F238E27FC236}">
                <a16:creationId xmlns:a16="http://schemas.microsoft.com/office/drawing/2014/main" id="{1570A79D-EFC3-748F-09F7-8309C725A1D3}"/>
              </a:ext>
            </a:extLst>
          </p:cNvPr>
          <p:cNvPicPr>
            <a:picLocks noGrp="1" noChangeAspect="1"/>
          </p:cNvPicPr>
          <p:nvPr>
            <p:ph type="media" sz="quarter" idx="17"/>
            <a:videoFile r:link="rId2"/>
            <p:extLst>
              <p:ext uri="{DAA4B4D4-6D71-4841-9C94-3DE7FCFB9230}">
                <p14:media xmlns:p14="http://schemas.microsoft.com/office/powerpoint/2010/main" r:embed="rId1"/>
              </p:ext>
            </p:extLst>
          </p:nvPr>
        </p:nvPicPr>
        <p:blipFill>
          <a:blip r:embed="rId5"/>
          <a:stretch>
            <a:fillRect/>
          </a:stretch>
        </p:blipFill>
        <p:spPr>
          <a:xfrm>
            <a:off x="6600825" y="3429000"/>
            <a:ext cx="4978782" cy="2800350"/>
          </a:xfrm>
        </p:spPr>
      </p:pic>
    </p:spTree>
    <p:extLst>
      <p:ext uri="{BB962C8B-B14F-4D97-AF65-F5344CB8AC3E}">
        <p14:creationId xmlns:p14="http://schemas.microsoft.com/office/powerpoint/2010/main" val="3383198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38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6C02B965-2817-4B46-3928-15699F3BAE0E}"/>
              </a:ext>
            </a:extLst>
          </p:cNvPr>
          <p:cNvPicPr>
            <a:picLocks noGrp="1" noChangeAspect="1"/>
          </p:cNvPicPr>
          <p:nvPr>
            <p:ph type="pic" sz="quarter" idx="14"/>
          </p:nvPr>
        </p:nvPicPr>
        <p:blipFill>
          <a:blip r:embed="rId2">
            <a:alphaModFix amt="65000"/>
            <a:extLst>
              <a:ext uri="{28A0092B-C50C-407E-A947-70E740481C1C}">
                <a14:useLocalDpi xmlns:a14="http://schemas.microsoft.com/office/drawing/2010/main" val="0"/>
              </a:ext>
            </a:extLst>
          </a:blip>
          <a:srcRect l="21250" r="21250"/>
          <a:stretch>
            <a:fillRect/>
          </a:stretch>
        </p:blipFill>
        <p:spPr>
          <a:xfrm>
            <a:off x="-23815" y="0"/>
            <a:ext cx="5915025" cy="6858000"/>
          </a:xfrm>
          <a:solidFill>
            <a:schemeClr val="tx1"/>
          </a:solidFill>
        </p:spPr>
      </p:pic>
      <p:pic>
        <p:nvPicPr>
          <p:cNvPr id="8" name="Picture Placeholder 7">
            <a:extLst>
              <a:ext uri="{FF2B5EF4-FFF2-40B4-BE49-F238E27FC236}">
                <a16:creationId xmlns:a16="http://schemas.microsoft.com/office/drawing/2014/main" id="{B8D5BC5E-6D0C-64FB-0D86-B6CF1C8C3802}"/>
              </a:ext>
            </a:extLst>
          </p:cNvPr>
          <p:cNvPicPr>
            <a:picLocks noGrp="1" noChangeAspect="1"/>
          </p:cNvPicPr>
          <p:nvPr>
            <p:ph type="pic" sz="quarter" idx="13"/>
          </p:nvPr>
        </p:nvPicPr>
        <p:blipFill>
          <a:blip r:embed="rId3">
            <a:alphaModFix amt="30000"/>
            <a:extLst>
              <a:ext uri="{28A0092B-C50C-407E-A947-70E740481C1C}">
                <a14:useLocalDpi xmlns:a14="http://schemas.microsoft.com/office/drawing/2010/main" val="0"/>
              </a:ext>
            </a:extLst>
          </a:blip>
          <a:srcRect l="22259" r="22259"/>
          <a:stretch>
            <a:fillRect/>
          </a:stretch>
        </p:blipFill>
        <p:spPr>
          <a:xfrm>
            <a:off x="5891210" y="0"/>
            <a:ext cx="6276975" cy="6858000"/>
          </a:xfrm>
          <a:solidFill>
            <a:schemeClr val="tx1"/>
          </a:solidFill>
        </p:spPr>
      </p:pic>
      <p:sp>
        <p:nvSpPr>
          <p:cNvPr id="9" name="Rectangle 8">
            <a:extLst>
              <a:ext uri="{FF2B5EF4-FFF2-40B4-BE49-F238E27FC236}">
                <a16:creationId xmlns:a16="http://schemas.microsoft.com/office/drawing/2014/main" id="{740F2093-73B2-D1B5-78B1-347A080AEFD5}"/>
              </a:ext>
            </a:extLst>
          </p:cNvPr>
          <p:cNvSpPr/>
          <p:nvPr/>
        </p:nvSpPr>
        <p:spPr>
          <a:xfrm>
            <a:off x="3638548" y="2078035"/>
            <a:ext cx="4552950" cy="19145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itle 3">
            <a:extLst>
              <a:ext uri="{FF2B5EF4-FFF2-40B4-BE49-F238E27FC236}">
                <a16:creationId xmlns:a16="http://schemas.microsoft.com/office/drawing/2014/main" id="{8F33245B-FB72-19BB-F737-1AF5D6106801}"/>
              </a:ext>
            </a:extLst>
          </p:cNvPr>
          <p:cNvSpPr>
            <a:spLocks noGrp="1"/>
          </p:cNvSpPr>
          <p:nvPr>
            <p:ph type="title"/>
          </p:nvPr>
        </p:nvSpPr>
        <p:spPr/>
        <p:txBody>
          <a:bodyPr/>
          <a:lstStyle/>
          <a:p>
            <a:pPr algn="ctr"/>
            <a:r>
              <a:rPr lang="en-IN" b="1" dirty="0"/>
              <a:t>THANK YOU</a:t>
            </a:r>
          </a:p>
        </p:txBody>
      </p:sp>
    </p:spTree>
    <p:extLst>
      <p:ext uri="{BB962C8B-B14F-4D97-AF65-F5344CB8AC3E}">
        <p14:creationId xmlns:p14="http://schemas.microsoft.com/office/powerpoint/2010/main" val="29360647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341</Words>
  <Application>Microsoft Office PowerPoint</Application>
  <PresentationFormat>Widescreen</PresentationFormat>
  <Paragraphs>29</Paragraphs>
  <Slides>6</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Calibri Light</vt:lpstr>
      <vt:lpstr>Times New Roman</vt:lpstr>
      <vt:lpstr>Office Theme</vt:lpstr>
      <vt:lpstr>Technology and customer relationship</vt:lpstr>
      <vt:lpstr>PowerPoint Presentation</vt:lpstr>
      <vt:lpstr>AR/VR </vt:lpstr>
      <vt:lpstr>Social Media </vt:lpstr>
      <vt:lpstr>Video Conferencing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Technology and customer relationship</dc:title>
  <dc:creator>mrinal joshi</dc:creator>
  <cp:lastModifiedBy>mrinal joshi</cp:lastModifiedBy>
  <cp:revision>2</cp:revision>
  <dcterms:created xsi:type="dcterms:W3CDTF">2023-02-26T17:15:54Z</dcterms:created>
  <dcterms:modified xsi:type="dcterms:W3CDTF">2023-02-27T09:56:03Z</dcterms:modified>
</cp:coreProperties>
</file>